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2.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22.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3.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Lst>
  <p:sldSz cy="5143500" cx="9144000"/>
  <p:notesSz cx="6858000" cy="9144000"/>
  <p:embeddedFontLst>
    <p:embeddedFont>
      <p:font typeface="Roboto"/>
      <p:regular r:id="rId29"/>
      <p:bold r:id="rId30"/>
      <p:italic r:id="rId31"/>
      <p:boldItalic r:id="rId32"/>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guide id="3" orient="horz" pos="1296">
          <p15:clr>
            <a:srgbClr val="9AA0A6"/>
          </p15:clr>
        </p15:guide>
        <p15:guide id="4" orient="horz" pos="2774">
          <p15:clr>
            <a:srgbClr val="9AA0A6"/>
          </p15:clr>
        </p15:guide>
        <p15:guide id="5" orient="horz" pos="296">
          <p15:clr>
            <a:srgbClr val="9AA0A6"/>
          </p15:clr>
        </p15:guide>
      </p15:sldGuideLst>
    </p:ext>
    <p:ext uri="http://customooxmlschemas.google.com/">
      <go:slidesCustomData xmlns:go="http://customooxmlschemas.google.com/" r:id="rId33" roundtripDataSignature="AMtx7mhzZBpWYwC5VBBVCssiKM2FQIDAig=="/>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 pos="1296" orient="horz"/>
        <p:guide pos="2774" orient="horz"/>
        <p:guide pos="296" orient="horz"/>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slide" Target="slides/slide19.xml"/><Relationship Id="rId23" Type="http://schemas.openxmlformats.org/officeDocument/2006/relationships/slide" Target="slides/slide18.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slide" Target="slides/slide21.xml"/><Relationship Id="rId25" Type="http://schemas.openxmlformats.org/officeDocument/2006/relationships/slide" Target="slides/slide20.xml"/><Relationship Id="rId28" Type="http://schemas.openxmlformats.org/officeDocument/2006/relationships/slide" Target="slides/slide23.xml"/><Relationship Id="rId27" Type="http://schemas.openxmlformats.org/officeDocument/2006/relationships/slide" Target="slides/slide22.xml"/><Relationship Id="rId5" Type="http://schemas.openxmlformats.org/officeDocument/2006/relationships/notesMaster" Target="notesMasters/notesMaster1.xml"/><Relationship Id="rId6" Type="http://schemas.openxmlformats.org/officeDocument/2006/relationships/slide" Target="slides/slide1.xml"/><Relationship Id="rId29" Type="http://schemas.openxmlformats.org/officeDocument/2006/relationships/font" Target="fonts/Roboto-regular.fntdata"/><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font" Target="fonts/Roboto-italic.fntdata"/><Relationship Id="rId30" Type="http://schemas.openxmlformats.org/officeDocument/2006/relationships/font" Target="fonts/Roboto-bold.fntdata"/><Relationship Id="rId11" Type="http://schemas.openxmlformats.org/officeDocument/2006/relationships/slide" Target="slides/slide6.xml"/><Relationship Id="rId33" Type="http://customschemas.google.com/relationships/presentationmetadata" Target="metadata"/><Relationship Id="rId10" Type="http://schemas.openxmlformats.org/officeDocument/2006/relationships/slide" Target="slides/slide5.xml"/><Relationship Id="rId32" Type="http://schemas.openxmlformats.org/officeDocument/2006/relationships/font" Target="fonts/Roboto-boldItalic.fntdata"/><Relationship Id="rId13" Type="http://schemas.openxmlformats.org/officeDocument/2006/relationships/slide" Target="slides/slide8.xml"/><Relationship Id="rId12" Type="http://schemas.openxmlformats.org/officeDocument/2006/relationships/slide" Target="slides/slide7.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1pPr>
            <a:lvl2pPr indent="-298450" lvl="1" marL="914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2pPr>
            <a:lvl3pPr indent="-298450" lvl="2" marL="1371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3pPr>
            <a:lvl4pPr indent="-298450" lvl="3" marL="1828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4pPr>
            <a:lvl5pPr indent="-298450" lvl="4" marL="22860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5pPr>
            <a:lvl6pPr indent="-298450" lvl="5" marL="2743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6pPr>
            <a:lvl7pPr indent="-298450" lvl="6" marL="3200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7pPr>
            <a:lvl8pPr indent="-298450" lvl="7" marL="3657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8pPr>
            <a:lvl9pPr indent="-298450" lvl="8" marL="4114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www.researchgate.net/publication/333056049_Resources_value_mapping_A_method_to_assess_the_resource_efficiency_of_manufacturing_systems" TargetMode="Externa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www.eticaperleprofessioni.it/chemical-leasing-un-modello-etico-business-chimico/" TargetMode="External"/><Relationship Id="rId3" Type="http://schemas.openxmlformats.org/officeDocument/2006/relationships/hyperlink" Target="http://www.eticaperleprofessioni.it/chemical-leasing-un-modello-etico-business-chimico/" TargetMode="Externa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8f74eaec50_0_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2" name="Google Shape;52;g8f74eaec50_0_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6" name="Shape 186"/>
        <p:cNvGrpSpPr/>
        <p:nvPr/>
      </p:nvGrpSpPr>
      <p:grpSpPr>
        <a:xfrm>
          <a:off x="0" y="0"/>
          <a:ext cx="0" cy="0"/>
          <a:chOff x="0" y="0"/>
          <a:chExt cx="0" cy="0"/>
        </a:xfrm>
      </p:grpSpPr>
      <p:sp>
        <p:nvSpPr>
          <p:cNvPr id="187" name="Google Shape;187;g8f74eaec50_0_15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88" name="Google Shape;188;g8f74eaec50_0_15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20000"/>
              </a:lnSpc>
              <a:spcBef>
                <a:spcPts val="0"/>
              </a:spcBef>
              <a:spcAft>
                <a:spcPts val="0"/>
              </a:spcAft>
              <a:buSzPts val="1100"/>
              <a:buNone/>
            </a:pPr>
            <a:r>
              <a:rPr lang="en-GB" sz="1700">
                <a:solidFill>
                  <a:srgbClr val="111111"/>
                </a:solidFill>
                <a:latin typeface="Roboto"/>
                <a:ea typeface="Roboto"/>
                <a:cs typeface="Roboto"/>
                <a:sym typeface="Roboto"/>
              </a:rPr>
              <a:t>“</a:t>
            </a:r>
            <a:r>
              <a:rPr lang="en-GB" sz="1700">
                <a:solidFill>
                  <a:srgbClr val="111111"/>
                </a:solidFill>
                <a:latin typeface="Roboto"/>
                <a:ea typeface="Roboto"/>
                <a:cs typeface="Roboto"/>
                <a:sym typeface="Roboto"/>
              </a:rPr>
              <a:t>Resources value mapping: A method to assess the resource efficiency of manufacturing systems” </a:t>
            </a:r>
            <a:endParaRPr sz="1700">
              <a:solidFill>
                <a:srgbClr val="111111"/>
              </a:solidFill>
              <a:latin typeface="Roboto"/>
              <a:ea typeface="Roboto"/>
              <a:cs typeface="Roboto"/>
              <a:sym typeface="Roboto"/>
            </a:endParaRPr>
          </a:p>
          <a:p>
            <a:pPr indent="0" lvl="0" marL="0" rtl="0" algn="l">
              <a:lnSpc>
                <a:spcPct val="120000"/>
              </a:lnSpc>
              <a:spcBef>
                <a:spcPts val="1900"/>
              </a:spcBef>
              <a:spcAft>
                <a:spcPts val="0"/>
              </a:spcAft>
              <a:buSzPts val="1100"/>
              <a:buNone/>
            </a:pPr>
            <a:r>
              <a:rPr lang="en-GB" u="sng">
                <a:solidFill>
                  <a:schemeClr val="hlink"/>
                </a:solidFill>
                <a:hlinkClick r:id="rId2"/>
              </a:rPr>
              <a:t>https://www.researchgate.net/publication/333056049_Resources_value_mapping_A_method_to_assess_the_resource_efficiency_of_manufacturing_systems</a:t>
            </a:r>
            <a:endParaRPr sz="1700">
              <a:solidFill>
                <a:srgbClr val="111111"/>
              </a:solidFill>
              <a:latin typeface="Roboto"/>
              <a:ea typeface="Roboto"/>
              <a:cs typeface="Roboto"/>
              <a:sym typeface="Roboto"/>
            </a:endParaRPr>
          </a:p>
          <a:p>
            <a:pPr indent="0" lvl="0" marL="0" rtl="0" algn="l">
              <a:lnSpc>
                <a:spcPct val="120000"/>
              </a:lnSpc>
              <a:spcBef>
                <a:spcPts val="1900"/>
              </a:spcBef>
              <a:spcAft>
                <a:spcPts val="0"/>
              </a:spcAft>
              <a:buSzPts val="1100"/>
              <a:buNone/>
            </a:pPr>
            <a:r>
              <a:rPr b="1" lang="en-GB" sz="1700">
                <a:solidFill>
                  <a:srgbClr val="555555"/>
                </a:solidFill>
                <a:latin typeface="Roboto"/>
                <a:ea typeface="Roboto"/>
                <a:cs typeface="Roboto"/>
                <a:sym typeface="Roboto"/>
              </a:rPr>
              <a:t>Abstract</a:t>
            </a:r>
            <a:endParaRPr b="1" sz="1700">
              <a:solidFill>
                <a:srgbClr val="555555"/>
              </a:solidFill>
              <a:latin typeface="Roboto"/>
              <a:ea typeface="Roboto"/>
              <a:cs typeface="Roboto"/>
              <a:sym typeface="Roboto"/>
            </a:endParaRPr>
          </a:p>
          <a:p>
            <a:pPr indent="0" lvl="0" marL="0" rtl="0" algn="l">
              <a:lnSpc>
                <a:spcPct val="120000"/>
              </a:lnSpc>
              <a:spcBef>
                <a:spcPts val="0"/>
              </a:spcBef>
              <a:spcAft>
                <a:spcPts val="0"/>
              </a:spcAft>
              <a:buSzPts val="1100"/>
              <a:buNone/>
            </a:pPr>
            <a:r>
              <a:rPr lang="en-GB" sz="1300">
                <a:solidFill>
                  <a:srgbClr val="111111"/>
                </a:solidFill>
                <a:latin typeface="Roboto"/>
                <a:ea typeface="Roboto"/>
                <a:cs typeface="Roboto"/>
                <a:sym typeface="Roboto"/>
              </a:rPr>
              <a:t>The assessment and monitoring of energy and resource efficiency is an essential activity toward the implementation of sustainable manufacturing practices. Existing energy/resource assessment methods and tools are not based on a comprehensive approach, lack on the use of specific key performance indicators, are dedicated to expert stakeholders and do not provide useful suggestions for improving production systems. This paper proposes an innovative method, called Resources Value Mapping that aims to map and classify activities and related energy/resource consumptions according to lean philosophy principles (value-added, non value-added, waste). A user-friendly map and two efficiency indicators (Cost Index and Muda Index) are proposed to quantitatively support the identification of criticalities related to activities, processes, lines, plants, etc., and to successively guide the decision-making process during the improvement strategies implementation. The method has been used to analyze a manufacturing plant that produces cooking appliances. The case study demonstrated the applicability of the method in real industrial contexts and its effectiveness in identifying the energy/resource flows (electricity and compressed air), departments (sheet department) and lines (mechanical and hydraulic presses) for which the waste and non value-added consumptions are prominent. The analysis highlighted that less of 20% of the resources consumed during the process creates value, offering wide margins for improvement. Finally, it aided the definition of an action plan leading to relevant reduction of resource consumptions, economic savings and environmental benefits.</a:t>
            </a:r>
            <a:endParaRPr sz="1300">
              <a:solidFill>
                <a:srgbClr val="111111"/>
              </a:solidFill>
              <a:latin typeface="Roboto"/>
              <a:ea typeface="Roboto"/>
              <a:cs typeface="Roboto"/>
              <a:sym typeface="Roboto"/>
            </a:endParaRPr>
          </a:p>
          <a:p>
            <a:pPr indent="0" lvl="0" marL="0" rtl="0" algn="l">
              <a:lnSpc>
                <a:spcPct val="120000"/>
              </a:lnSpc>
              <a:spcBef>
                <a:spcPts val="1900"/>
              </a:spcBef>
              <a:spcAft>
                <a:spcPts val="0"/>
              </a:spcAft>
              <a:buSzPts val="1100"/>
              <a:buNone/>
            </a:pPr>
            <a:r>
              <a:t/>
            </a:r>
            <a:endParaRPr sz="2300">
              <a:solidFill>
                <a:srgbClr val="111111"/>
              </a:solidFill>
              <a:latin typeface="Roboto"/>
              <a:ea typeface="Roboto"/>
              <a:cs typeface="Roboto"/>
              <a:sym typeface="Roboto"/>
            </a:endParaRPr>
          </a:p>
          <a:p>
            <a:pPr indent="0" lvl="0" marL="0" rtl="0" algn="l">
              <a:lnSpc>
                <a:spcPct val="100000"/>
              </a:lnSpc>
              <a:spcBef>
                <a:spcPts val="1900"/>
              </a:spcBef>
              <a:spcAft>
                <a:spcPts val="0"/>
              </a:spcAft>
              <a:buSzPts val="1100"/>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8" name="Shape 218"/>
        <p:cNvGrpSpPr/>
        <p:nvPr/>
      </p:nvGrpSpPr>
      <p:grpSpPr>
        <a:xfrm>
          <a:off x="0" y="0"/>
          <a:ext cx="0" cy="0"/>
          <a:chOff x="0" y="0"/>
          <a:chExt cx="0" cy="0"/>
        </a:xfrm>
      </p:grpSpPr>
      <p:sp>
        <p:nvSpPr>
          <p:cNvPr id="219" name="Google Shape;219;p1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20" name="Google Shape;220;p1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18867"/>
              </a:lnSpc>
              <a:spcBef>
                <a:spcPts val="0"/>
              </a:spcBef>
              <a:spcAft>
                <a:spcPts val="0"/>
              </a:spcAft>
              <a:buSzPts val="1100"/>
              <a:buNone/>
            </a:pPr>
            <a:r>
              <a:rPr b="1" lang="en-GB" sz="1700"/>
              <a:t>Simple solutions for every packaging task </a:t>
            </a:r>
            <a:endParaRPr b="1" sz="1700"/>
          </a:p>
          <a:p>
            <a:pPr indent="0" lvl="0" marL="0" rtl="0" algn="l">
              <a:lnSpc>
                <a:spcPct val="118867"/>
              </a:lnSpc>
              <a:spcBef>
                <a:spcPts val="2100"/>
              </a:spcBef>
              <a:spcAft>
                <a:spcPts val="0"/>
              </a:spcAft>
              <a:buClr>
                <a:schemeClr val="dk1"/>
              </a:buClr>
              <a:buSzPts val="1100"/>
              <a:buFont typeface="Arial"/>
              <a:buNone/>
            </a:pPr>
            <a:r>
              <a:rPr b="1" lang="en-GB" sz="1200"/>
              <a:t>Gerhard Schubert GmbH is a pioneer in the development of modular packaging machines and tailored services for a wide range of industrie</a:t>
            </a:r>
            <a:r>
              <a:rPr lang="en-GB" sz="1200"/>
              <a:t>s – from pharmaceuticals and cosmetics, beverages, food and confectionery to technical products. The family business from Crailsheim (Baden-Württemberg, Germany) produces its digital, robot-based packaging machines with a focus on the interplay between simple mechanics, intelligent control technology and scalable modularity. Not only does the Schubert Group support customers as a manufacturer of packaging machines and automation solutions, it also has a skilled consulting team at its disposal to develop tailor-made solutions for your specific application.</a:t>
            </a:r>
            <a:endParaRPr sz="1200"/>
          </a:p>
          <a:p>
            <a:pPr indent="0" lvl="0" marL="0" rtl="0" algn="l">
              <a:lnSpc>
                <a:spcPct val="100000"/>
              </a:lnSpc>
              <a:spcBef>
                <a:spcPts val="2100"/>
              </a:spcBef>
              <a:spcAft>
                <a:spcPts val="0"/>
              </a:spcAft>
              <a:buSzPts val="1100"/>
              <a:buNone/>
            </a:pPr>
            <a:r>
              <a:t/>
            </a:r>
            <a:endParaRPr sz="1200"/>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0" name="Shape 230"/>
        <p:cNvGrpSpPr/>
        <p:nvPr/>
      </p:nvGrpSpPr>
      <p:grpSpPr>
        <a:xfrm>
          <a:off x="0" y="0"/>
          <a:ext cx="0" cy="0"/>
          <a:chOff x="0" y="0"/>
          <a:chExt cx="0" cy="0"/>
        </a:xfrm>
      </p:grpSpPr>
      <p:sp>
        <p:nvSpPr>
          <p:cNvPr id="231" name="Google Shape;231;p1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32" name="Google Shape;232;p1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GB"/>
              <a:t>Alternative slide to the bulleted list slide</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1" name="Shape 241"/>
        <p:cNvGrpSpPr/>
        <p:nvPr/>
      </p:nvGrpSpPr>
      <p:grpSpPr>
        <a:xfrm>
          <a:off x="0" y="0"/>
          <a:ext cx="0" cy="0"/>
          <a:chOff x="0" y="0"/>
          <a:chExt cx="0" cy="0"/>
        </a:xfrm>
      </p:grpSpPr>
      <p:sp>
        <p:nvSpPr>
          <p:cNvPr id="242" name="Google Shape;242;g8f74eaec50_0_23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43" name="Google Shape;243;g8f74eaec50_0_23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3" name="Shape 253"/>
        <p:cNvGrpSpPr/>
        <p:nvPr/>
      </p:nvGrpSpPr>
      <p:grpSpPr>
        <a:xfrm>
          <a:off x="0" y="0"/>
          <a:ext cx="0" cy="0"/>
          <a:chOff x="0" y="0"/>
          <a:chExt cx="0" cy="0"/>
        </a:xfrm>
      </p:grpSpPr>
      <p:sp>
        <p:nvSpPr>
          <p:cNvPr id="254" name="Google Shape;254;g8f74eaec50_0_24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55" name="Google Shape;255;g8f74eaec50_0_24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GB" sz="1500">
                <a:solidFill>
                  <a:srgbClr val="0750B0"/>
                </a:solidFill>
                <a:uFill>
                  <a:noFill/>
                </a:uFill>
                <a:hlinkClick r:id="rId2">
                  <a:extLst>
                    <a:ext uri="{A12FA001-AC4F-418D-AE19-62706E023703}">
                      <ahyp:hlinkClr val="tx"/>
                    </a:ext>
                  </a:extLst>
                </a:hlinkClick>
              </a:rPr>
              <a:t>Chemical leasing: un modello etico di business chimico</a:t>
            </a:r>
            <a:r>
              <a:rPr lang="en-GB" sz="1500">
                <a:solidFill>
                  <a:srgbClr val="0750B0"/>
                </a:solidFill>
              </a:rPr>
              <a:t> </a:t>
            </a:r>
            <a:r>
              <a:rPr lang="en-GB" u="sng">
                <a:solidFill>
                  <a:schemeClr val="hlink"/>
                </a:solidFill>
                <a:hlinkClick r:id="rId3"/>
              </a:rPr>
              <a:t>http://www.eticaperleprofessioni.it/chemical-leasing-un-modello-etico-business-chimico/</a:t>
            </a:r>
            <a:endParaRPr sz="1500">
              <a:solidFill>
                <a:srgbClr val="0750B0"/>
              </a:solidFill>
            </a:endParaRPr>
          </a:p>
          <a:p>
            <a:pPr indent="0" lvl="0" marL="0" rtl="0" algn="l">
              <a:lnSpc>
                <a:spcPct val="115000"/>
              </a:lnSpc>
              <a:spcBef>
                <a:spcPts val="1500"/>
              </a:spcBef>
              <a:spcAft>
                <a:spcPts val="0"/>
              </a:spcAft>
              <a:buClr>
                <a:schemeClr val="dk1"/>
              </a:buClr>
              <a:buSzPts val="1100"/>
              <a:buFont typeface="Arial"/>
              <a:buNone/>
            </a:pPr>
            <a:r>
              <a:rPr b="1" lang="en-GB" sz="1350">
                <a:solidFill>
                  <a:srgbClr val="555555"/>
                </a:solidFill>
                <a:latin typeface="Calibri"/>
                <a:ea typeface="Calibri"/>
                <a:cs typeface="Calibri"/>
                <a:sym typeface="Calibri"/>
              </a:rPr>
              <a:t>Francesco Dondi</a:t>
            </a:r>
            <a:r>
              <a:rPr i="1" lang="en-GB" sz="1350">
                <a:solidFill>
                  <a:srgbClr val="555555"/>
                </a:solidFill>
                <a:latin typeface="Calibri"/>
                <a:ea typeface="Calibri"/>
                <a:cs typeface="Calibri"/>
                <a:sym typeface="Calibri"/>
              </a:rPr>
              <a:t>, Prof. Ordinario di Chimica Analitica, Facoltà di Scienze, Univ. di Ferrara</a:t>
            </a:r>
            <a:endParaRPr i="1" sz="1350">
              <a:solidFill>
                <a:srgbClr val="555555"/>
              </a:solidFill>
              <a:latin typeface="Calibri"/>
              <a:ea typeface="Calibri"/>
              <a:cs typeface="Calibri"/>
              <a:sym typeface="Calibri"/>
            </a:endParaRPr>
          </a:p>
          <a:p>
            <a:pPr indent="0" lvl="0" marL="0" rtl="0" algn="l">
              <a:lnSpc>
                <a:spcPct val="115000"/>
              </a:lnSpc>
              <a:spcBef>
                <a:spcPts val="1700"/>
              </a:spcBef>
              <a:spcAft>
                <a:spcPts val="0"/>
              </a:spcAft>
              <a:buClr>
                <a:schemeClr val="dk1"/>
              </a:buClr>
              <a:buSzPts val="1100"/>
              <a:buFont typeface="Arial"/>
              <a:buNone/>
            </a:pPr>
            <a:r>
              <a:rPr b="1" lang="en-GB" sz="1350">
                <a:solidFill>
                  <a:srgbClr val="555555"/>
                </a:solidFill>
                <a:latin typeface="Calibri"/>
                <a:ea typeface="Calibri"/>
                <a:cs typeface="Calibri"/>
                <a:sym typeface="Calibri"/>
              </a:rPr>
              <a:t>Frank Moser</a:t>
            </a:r>
            <a:r>
              <a:rPr lang="en-GB" sz="1350">
                <a:solidFill>
                  <a:srgbClr val="555555"/>
                </a:solidFill>
                <a:latin typeface="Calibri"/>
                <a:ea typeface="Calibri"/>
                <a:cs typeface="Calibri"/>
                <a:sym typeface="Calibri"/>
              </a:rPr>
              <a:t>, </a:t>
            </a:r>
            <a:r>
              <a:rPr i="1" lang="en-GB" sz="1350">
                <a:solidFill>
                  <a:srgbClr val="555555"/>
                </a:solidFill>
                <a:latin typeface="Calibri"/>
                <a:ea typeface="Calibri"/>
                <a:cs typeface="Calibri"/>
                <a:sym typeface="Calibri"/>
              </a:rPr>
              <a:t>Dipartimento di Scienze Chimiche e Farmaceutiche, Università di Ferrara</a:t>
            </a:r>
            <a:endParaRPr i="1" sz="1350">
              <a:solidFill>
                <a:srgbClr val="555555"/>
              </a:solidFill>
              <a:latin typeface="Calibri"/>
              <a:ea typeface="Calibri"/>
              <a:cs typeface="Calibri"/>
              <a:sym typeface="Calibri"/>
            </a:endParaRPr>
          </a:p>
          <a:p>
            <a:pPr indent="0" lvl="0" marL="0" rtl="0" algn="l">
              <a:lnSpc>
                <a:spcPct val="115000"/>
              </a:lnSpc>
              <a:spcBef>
                <a:spcPts val="1700"/>
              </a:spcBef>
              <a:spcAft>
                <a:spcPts val="0"/>
              </a:spcAft>
              <a:buClr>
                <a:schemeClr val="dk1"/>
              </a:buClr>
              <a:buSzPts val="1100"/>
              <a:buFont typeface="Arial"/>
              <a:buNone/>
            </a:pPr>
            <a:r>
              <a:rPr i="1" lang="en-GB" sz="1350">
                <a:solidFill>
                  <a:srgbClr val="555555"/>
                </a:solidFill>
                <a:latin typeface="Calibri"/>
                <a:ea typeface="Calibri"/>
                <a:cs typeface="Calibri"/>
                <a:sym typeface="Calibri"/>
              </a:rPr>
              <a:t>Il Chemical Leasing</a:t>
            </a:r>
            <a:r>
              <a:rPr lang="en-GB" sz="1350">
                <a:solidFill>
                  <a:srgbClr val="555555"/>
                </a:solidFill>
                <a:latin typeface="Calibri"/>
                <a:ea typeface="Calibri"/>
                <a:cs typeface="Calibri"/>
                <a:sym typeface="Calibri"/>
              </a:rPr>
              <a:t> (ChL) è un modello di </a:t>
            </a:r>
            <a:r>
              <a:rPr i="1" lang="en-GB" sz="1350">
                <a:solidFill>
                  <a:srgbClr val="555555"/>
                </a:solidFill>
                <a:latin typeface="Calibri"/>
                <a:ea typeface="Calibri"/>
                <a:cs typeface="Calibri"/>
                <a:sym typeface="Calibri"/>
              </a:rPr>
              <a:t>business</a:t>
            </a:r>
            <a:r>
              <a:rPr lang="en-GB" sz="1350">
                <a:solidFill>
                  <a:srgbClr val="555555"/>
                </a:solidFill>
                <a:latin typeface="Calibri"/>
                <a:ea typeface="Calibri"/>
                <a:cs typeface="Calibri"/>
                <a:sym typeface="Calibri"/>
              </a:rPr>
              <a:t> orientato ai servizi che sposta l’attenzione dal crescente volume delle vendite di prodotti chimici a un approccio a valore aggiunto. Il produttore vende principalmente le funzioni svolte dalla chimica, mentre la base principale per il pagamento è costituita dalle unità funzionali fornite. L’obiettivo primario consiste nell’aumentare l’efficienza nell’uso dei prodotti chimici, riducendo nel contempo i rischi per l’ambiente e la salute. Elementi chiave del successo dei modelli di ChL sono la condivisione dei benefici, gli elevati </a:t>
            </a:r>
            <a:r>
              <a:rPr i="1" lang="en-GB" sz="1350">
                <a:solidFill>
                  <a:srgbClr val="555555"/>
                </a:solidFill>
                <a:latin typeface="Calibri"/>
                <a:ea typeface="Calibri"/>
                <a:cs typeface="Calibri"/>
                <a:sym typeface="Calibri"/>
              </a:rPr>
              <a:t>standard</a:t>
            </a:r>
            <a:r>
              <a:rPr lang="en-GB" sz="1350">
                <a:solidFill>
                  <a:srgbClr val="555555"/>
                </a:solidFill>
                <a:latin typeface="Calibri"/>
                <a:ea typeface="Calibri"/>
                <a:cs typeface="Calibri"/>
                <a:sym typeface="Calibri"/>
              </a:rPr>
              <a:t> di qualità e lo sviluppo di un clima di fiducia reciproca tra le imprese partecipanti.</a:t>
            </a:r>
            <a:endParaRPr sz="1350">
              <a:solidFill>
                <a:srgbClr val="555555"/>
              </a:solidFill>
              <a:latin typeface="Calibri"/>
              <a:ea typeface="Calibri"/>
              <a:cs typeface="Calibri"/>
              <a:sym typeface="Calibri"/>
            </a:endParaRPr>
          </a:p>
          <a:p>
            <a:pPr indent="0" lvl="0" marL="0" rtl="0" algn="l">
              <a:lnSpc>
                <a:spcPct val="100000"/>
              </a:lnSpc>
              <a:spcBef>
                <a:spcPts val="1700"/>
              </a:spcBef>
              <a:spcAft>
                <a:spcPts val="0"/>
              </a:spcAft>
              <a:buSzPts val="1100"/>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1" name="Shape 281"/>
        <p:cNvGrpSpPr/>
        <p:nvPr/>
      </p:nvGrpSpPr>
      <p:grpSpPr>
        <a:xfrm>
          <a:off x="0" y="0"/>
          <a:ext cx="0" cy="0"/>
          <a:chOff x="0" y="0"/>
          <a:chExt cx="0" cy="0"/>
        </a:xfrm>
      </p:grpSpPr>
      <p:sp>
        <p:nvSpPr>
          <p:cNvPr id="282" name="Google Shape;282;p1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83" name="Google Shape;283;p1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GB"/>
              <a:t>Alternative slide to the bulleted list slide</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1" name="Shape 291"/>
        <p:cNvGrpSpPr/>
        <p:nvPr/>
      </p:nvGrpSpPr>
      <p:grpSpPr>
        <a:xfrm>
          <a:off x="0" y="0"/>
          <a:ext cx="0" cy="0"/>
          <a:chOff x="0" y="0"/>
          <a:chExt cx="0" cy="0"/>
        </a:xfrm>
      </p:grpSpPr>
      <p:sp>
        <p:nvSpPr>
          <p:cNvPr id="292" name="Google Shape;292;g92cf91ede5_0_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93" name="Google Shape;293;g92cf91ede5_0_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9" name="Shape 329"/>
        <p:cNvGrpSpPr/>
        <p:nvPr/>
      </p:nvGrpSpPr>
      <p:grpSpPr>
        <a:xfrm>
          <a:off x="0" y="0"/>
          <a:ext cx="0" cy="0"/>
          <a:chOff x="0" y="0"/>
          <a:chExt cx="0" cy="0"/>
        </a:xfrm>
      </p:grpSpPr>
      <p:sp>
        <p:nvSpPr>
          <p:cNvPr id="330" name="Google Shape;330;g8f74eaec50_0_10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31" name="Google Shape;331;g8f74eaec50_0_10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457200" rtl="0" algn="l">
              <a:spcBef>
                <a:spcPts val="0"/>
              </a:spcBef>
              <a:spcAft>
                <a:spcPts val="0"/>
              </a:spcAft>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8" name="Shape 338"/>
        <p:cNvGrpSpPr/>
        <p:nvPr/>
      </p:nvGrpSpPr>
      <p:grpSpPr>
        <a:xfrm>
          <a:off x="0" y="0"/>
          <a:ext cx="0" cy="0"/>
          <a:chOff x="0" y="0"/>
          <a:chExt cx="0" cy="0"/>
        </a:xfrm>
      </p:grpSpPr>
      <p:sp>
        <p:nvSpPr>
          <p:cNvPr id="339" name="Google Shape;339;g92cf91ede5_0_4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40" name="Google Shape;340;g92cf91ede5_0_4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6" name="Shape 376"/>
        <p:cNvGrpSpPr/>
        <p:nvPr/>
      </p:nvGrpSpPr>
      <p:grpSpPr>
        <a:xfrm>
          <a:off x="0" y="0"/>
          <a:ext cx="0" cy="0"/>
          <a:chOff x="0" y="0"/>
          <a:chExt cx="0" cy="0"/>
        </a:xfrm>
      </p:grpSpPr>
      <p:sp>
        <p:nvSpPr>
          <p:cNvPr id="377" name="Google Shape;377;p1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78" name="Google Shape;378;p1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just">
              <a:spcBef>
                <a:spcPts val="0"/>
              </a:spcBef>
              <a:spcAft>
                <a:spcPts val="0"/>
              </a:spcAft>
              <a:buClr>
                <a:schemeClr val="dk2"/>
              </a:buClr>
              <a:buSzPts val="2800"/>
              <a:buFont typeface="Arial"/>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8" name="Shape 88"/>
        <p:cNvGrpSpPr/>
        <p:nvPr/>
      </p:nvGrpSpPr>
      <p:grpSpPr>
        <a:xfrm>
          <a:off x="0" y="0"/>
          <a:ext cx="0" cy="0"/>
          <a:chOff x="0" y="0"/>
          <a:chExt cx="0" cy="0"/>
        </a:xfrm>
      </p:grpSpPr>
      <p:sp>
        <p:nvSpPr>
          <p:cNvPr id="89" name="Google Shape;89;g8f74eaec50_0_3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90" name="Google Shape;90;g8f74eaec50_0_3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1600"/>
              </a:spcBef>
              <a:spcAft>
                <a:spcPts val="1600"/>
              </a:spcAft>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5" name="Shape 385"/>
        <p:cNvGrpSpPr/>
        <p:nvPr/>
      </p:nvGrpSpPr>
      <p:grpSpPr>
        <a:xfrm>
          <a:off x="0" y="0"/>
          <a:ext cx="0" cy="0"/>
          <a:chOff x="0" y="0"/>
          <a:chExt cx="0" cy="0"/>
        </a:xfrm>
      </p:grpSpPr>
      <p:sp>
        <p:nvSpPr>
          <p:cNvPr id="386" name="Google Shape;386;g92cf91ede5_0_10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87" name="Google Shape;387;g92cf91ede5_0_10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just">
              <a:spcBef>
                <a:spcPts val="0"/>
              </a:spcBef>
              <a:spcAft>
                <a:spcPts val="0"/>
              </a:spcAft>
              <a:buClr>
                <a:schemeClr val="dk2"/>
              </a:buClr>
              <a:buSzPts val="2800"/>
              <a:buFont typeface="Arial"/>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4" name="Shape 394"/>
        <p:cNvGrpSpPr/>
        <p:nvPr/>
      </p:nvGrpSpPr>
      <p:grpSpPr>
        <a:xfrm>
          <a:off x="0" y="0"/>
          <a:ext cx="0" cy="0"/>
          <a:chOff x="0" y="0"/>
          <a:chExt cx="0" cy="0"/>
        </a:xfrm>
      </p:grpSpPr>
      <p:sp>
        <p:nvSpPr>
          <p:cNvPr id="395" name="Google Shape;395;g8f74eaec50_0_13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96" name="Google Shape;396;g8f74eaec50_0_13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GB"/>
              <a:t>Alternative slide to the bulleted list slide</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3" name="Shape 403"/>
        <p:cNvGrpSpPr/>
        <p:nvPr/>
      </p:nvGrpSpPr>
      <p:grpSpPr>
        <a:xfrm>
          <a:off x="0" y="0"/>
          <a:ext cx="0" cy="0"/>
          <a:chOff x="0" y="0"/>
          <a:chExt cx="0" cy="0"/>
        </a:xfrm>
      </p:grpSpPr>
      <p:sp>
        <p:nvSpPr>
          <p:cNvPr id="404" name="Google Shape;404;g92cf91ede5_0_109: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05" name="Google Shape;405;g92cf91ede5_0_10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GB"/>
              <a:t>Alternative slide to the bulleted list slide</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2" name="Shape 412"/>
        <p:cNvGrpSpPr/>
        <p:nvPr/>
      </p:nvGrpSpPr>
      <p:grpSpPr>
        <a:xfrm>
          <a:off x="0" y="0"/>
          <a:ext cx="0" cy="0"/>
          <a:chOff x="0" y="0"/>
          <a:chExt cx="0" cy="0"/>
        </a:xfrm>
      </p:grpSpPr>
      <p:sp>
        <p:nvSpPr>
          <p:cNvPr id="413" name="Google Shape;413;g92cf91ede5_0_11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14" name="Google Shape;414;g92cf91ede5_0_11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GB"/>
              <a:t>Alternative slide to the bulleted list slide</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0" name="Shape 110"/>
        <p:cNvGrpSpPr/>
        <p:nvPr/>
      </p:nvGrpSpPr>
      <p:grpSpPr>
        <a:xfrm>
          <a:off x="0" y="0"/>
          <a:ext cx="0" cy="0"/>
          <a:chOff x="0" y="0"/>
          <a:chExt cx="0" cy="0"/>
        </a:xfrm>
      </p:grpSpPr>
      <p:sp>
        <p:nvSpPr>
          <p:cNvPr id="111" name="Google Shape;111;g8f74eaec50_0_22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12" name="Google Shape;112;g8f74eaec50_0_22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GB" sz="1250">
                <a:latin typeface="Roboto"/>
                <a:ea typeface="Roboto"/>
                <a:cs typeface="Roboto"/>
                <a:sym typeface="Roboto"/>
              </a:rPr>
              <a:t>dMASS.net's "Value Matters: Innovation Has Direction," is a short, animated video revealing the direction of innovation and what it means for businesses and for sustainable design. The video offers a simple method for companies to align business and environmental goals. It challenges business leaders to question what business they are really in and to deliver the value customers want using the fewest possible resources.</a:t>
            </a:r>
            <a:endParaRPr sz="1250">
              <a:latin typeface="Roboto"/>
              <a:ea typeface="Roboto"/>
              <a:cs typeface="Roboto"/>
              <a:sym typeface="Roboto"/>
            </a:endParaRPr>
          </a:p>
          <a:p>
            <a:pPr indent="0" lvl="0" marL="0" rtl="0" algn="l">
              <a:lnSpc>
                <a:spcPct val="100000"/>
              </a:lnSpc>
              <a:spcBef>
                <a:spcPts val="0"/>
              </a:spcBef>
              <a:spcAft>
                <a:spcPts val="0"/>
              </a:spcAft>
              <a:buSzPts val="1100"/>
              <a:buNone/>
            </a:pPr>
            <a:r>
              <a:t/>
            </a:r>
            <a:endParaRPr sz="1250">
              <a:latin typeface="Roboto"/>
              <a:ea typeface="Roboto"/>
              <a:cs typeface="Roboto"/>
              <a:sym typeface="Roboto"/>
            </a:endParaRPr>
          </a:p>
          <a:p>
            <a:pPr indent="0" lvl="0" marL="0" rtl="0" algn="l">
              <a:lnSpc>
                <a:spcPct val="100000"/>
              </a:lnSpc>
              <a:spcBef>
                <a:spcPts val="0"/>
              </a:spcBef>
              <a:spcAft>
                <a:spcPts val="0"/>
              </a:spcAft>
              <a:buSzPts val="1100"/>
              <a:buNone/>
            </a:pPr>
            <a:r>
              <a:rPr lang="en-GB" sz="1250">
                <a:latin typeface="Roboto"/>
                <a:ea typeface="Roboto"/>
                <a:cs typeface="Roboto"/>
                <a:sym typeface="Roboto"/>
              </a:rPr>
              <a:t>A new design revolution is underway. It's about harvesting more wealth out of fewer resources and leveraging innovation to deliver the value people actually want. dMASS.net tracks research and innovations for doing better with less; shares advances in science, technology, design, and business strategy; and describes significant implications for business. Visit us online at www.dMASS.net, subscribe to our free weekly newsletter, dMASS Insights, and buy the book "Naked Value: Six Things Every Business Leader Needs to Know About Resources, Innovation &amp; Competition" today! </a:t>
            </a:r>
            <a:endParaRPr sz="1250">
              <a:latin typeface="Roboto"/>
              <a:ea typeface="Roboto"/>
              <a:cs typeface="Roboto"/>
              <a:sym typeface="Roboto"/>
            </a:endParaRPr>
          </a:p>
          <a:p>
            <a:pPr indent="0" lvl="0" marL="0" rtl="0" algn="l">
              <a:lnSpc>
                <a:spcPct val="100000"/>
              </a:lnSpc>
              <a:spcBef>
                <a:spcPts val="0"/>
              </a:spcBef>
              <a:spcAft>
                <a:spcPts val="0"/>
              </a:spcAft>
              <a:buSzPts val="1100"/>
              <a:buNone/>
            </a:pPr>
            <a:r>
              <a:t/>
            </a:r>
            <a:endParaRPr sz="1250">
              <a:latin typeface="Roboto"/>
              <a:ea typeface="Roboto"/>
              <a:cs typeface="Roboto"/>
              <a:sym typeface="Roboto"/>
            </a:endParaRPr>
          </a:p>
          <a:p>
            <a:pPr indent="0" lvl="0" marL="0" rtl="0" algn="l">
              <a:lnSpc>
                <a:spcPct val="100000"/>
              </a:lnSpc>
              <a:spcBef>
                <a:spcPts val="0"/>
              </a:spcBef>
              <a:spcAft>
                <a:spcPts val="0"/>
              </a:spcAft>
              <a:buSzPts val="1100"/>
              <a:buNone/>
            </a:pPr>
            <a:r>
              <a:rPr lang="en-GB" sz="1250">
                <a:latin typeface="Roboto"/>
                <a:ea typeface="Roboto"/>
                <a:cs typeface="Roboto"/>
                <a:sym typeface="Roboto"/>
              </a:rPr>
              <a:t>Join @dMASS_net on Twitter and www.facebook.com/dmass.net</a:t>
            </a:r>
            <a:endParaRPr sz="1400"/>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9" name="Shape 119"/>
        <p:cNvGrpSpPr/>
        <p:nvPr/>
      </p:nvGrpSpPr>
      <p:grpSpPr>
        <a:xfrm>
          <a:off x="0" y="0"/>
          <a:ext cx="0" cy="0"/>
          <a:chOff x="0" y="0"/>
          <a:chExt cx="0" cy="0"/>
        </a:xfrm>
      </p:grpSpPr>
      <p:sp>
        <p:nvSpPr>
          <p:cNvPr id="120" name="Google Shape;120;g8f74eaec50_0_19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21" name="Google Shape;121;g8f74eaec50_0_19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sz="1200"/>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0" name="Shape 130"/>
        <p:cNvGrpSpPr/>
        <p:nvPr/>
      </p:nvGrpSpPr>
      <p:grpSpPr>
        <a:xfrm>
          <a:off x="0" y="0"/>
          <a:ext cx="0" cy="0"/>
          <a:chOff x="0" y="0"/>
          <a:chExt cx="0" cy="0"/>
        </a:xfrm>
      </p:grpSpPr>
      <p:sp>
        <p:nvSpPr>
          <p:cNvPr id="131" name="Google Shape;131;g8f74eaec50_0_6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32" name="Google Shape;132;g8f74eaec50_0_6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GB"/>
              <a:t>Alternative slide to the bulleted list slide</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1" name="Shape 141"/>
        <p:cNvGrpSpPr/>
        <p:nvPr/>
      </p:nvGrpSpPr>
      <p:grpSpPr>
        <a:xfrm>
          <a:off x="0" y="0"/>
          <a:ext cx="0" cy="0"/>
          <a:chOff x="0" y="0"/>
          <a:chExt cx="0" cy="0"/>
        </a:xfrm>
      </p:grpSpPr>
      <p:sp>
        <p:nvSpPr>
          <p:cNvPr id="142" name="Google Shape;142;p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43" name="Google Shape;143;p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GB" sz="2800">
                <a:solidFill>
                  <a:schemeClr val="dk1"/>
                </a:solidFill>
              </a:rPr>
              <a:t>Why should businesses increase resource efficiency?</a:t>
            </a:r>
            <a:endParaRPr sz="2000">
              <a:solidFill>
                <a:schemeClr val="dk1"/>
              </a:solidFill>
            </a:endParaRPr>
          </a:p>
          <a:p>
            <a:pPr indent="-342900" lvl="0" marL="342900" rtl="0" algn="l">
              <a:spcBef>
                <a:spcPts val="0"/>
              </a:spcBef>
              <a:spcAft>
                <a:spcPts val="0"/>
              </a:spcAft>
              <a:buClr>
                <a:schemeClr val="dk1"/>
              </a:buClr>
              <a:buSzPts val="2000"/>
              <a:buChar char="•"/>
            </a:pPr>
            <a:r>
              <a:rPr lang="en-GB" sz="2000">
                <a:solidFill>
                  <a:schemeClr val="dk1"/>
                </a:solidFill>
              </a:rPr>
              <a:t>Reducing the cost of Materials used by the company per unit output makes strong business sense.</a:t>
            </a:r>
            <a:endParaRPr sz="1400">
              <a:solidFill>
                <a:schemeClr val="dk1"/>
              </a:solidFill>
            </a:endParaRPr>
          </a:p>
          <a:p>
            <a:pPr indent="-215900" lvl="0" marL="342900" rtl="0" algn="l">
              <a:spcBef>
                <a:spcPts val="0"/>
              </a:spcBef>
              <a:spcAft>
                <a:spcPts val="0"/>
              </a:spcAft>
              <a:buClr>
                <a:schemeClr val="dk1"/>
              </a:buClr>
              <a:buSzPts val="2000"/>
              <a:buFont typeface="Arial"/>
              <a:buNone/>
            </a:pPr>
            <a:r>
              <a:t/>
            </a:r>
            <a:endParaRPr sz="2000">
              <a:solidFill>
                <a:schemeClr val="dk1"/>
              </a:solidFill>
            </a:endParaRPr>
          </a:p>
          <a:p>
            <a:pPr indent="-342900" lvl="0" marL="342900" rtl="0" algn="l">
              <a:spcBef>
                <a:spcPts val="0"/>
              </a:spcBef>
              <a:spcAft>
                <a:spcPts val="0"/>
              </a:spcAft>
              <a:buClr>
                <a:schemeClr val="dk1"/>
              </a:buClr>
              <a:buSzPts val="2000"/>
              <a:buChar char="•"/>
            </a:pPr>
            <a:r>
              <a:rPr lang="en-GB" sz="2000">
                <a:solidFill>
                  <a:schemeClr val="dk1"/>
                </a:solidFill>
              </a:rPr>
              <a:t>Less material and energy used in production</a:t>
            </a:r>
            <a:endParaRPr sz="1400">
              <a:solidFill>
                <a:schemeClr val="dk1"/>
              </a:solidFill>
            </a:endParaRPr>
          </a:p>
          <a:p>
            <a:pPr indent="-215900" lvl="0" marL="342900" rtl="0" algn="l">
              <a:spcBef>
                <a:spcPts val="0"/>
              </a:spcBef>
              <a:spcAft>
                <a:spcPts val="0"/>
              </a:spcAft>
              <a:buClr>
                <a:schemeClr val="dk1"/>
              </a:buClr>
              <a:buSzPts val="2000"/>
              <a:buFont typeface="Arial"/>
              <a:buNone/>
            </a:pPr>
            <a:r>
              <a:t/>
            </a:r>
            <a:endParaRPr sz="2000">
              <a:solidFill>
                <a:schemeClr val="dk1"/>
              </a:solidFill>
            </a:endParaRPr>
          </a:p>
          <a:p>
            <a:pPr indent="-342900" lvl="0" marL="342900" rtl="0" algn="l">
              <a:spcBef>
                <a:spcPts val="0"/>
              </a:spcBef>
              <a:spcAft>
                <a:spcPts val="0"/>
              </a:spcAft>
              <a:buClr>
                <a:schemeClr val="dk1"/>
              </a:buClr>
              <a:buSzPts val="2000"/>
              <a:buChar char="•"/>
            </a:pPr>
            <a:r>
              <a:rPr lang="en-GB" sz="2000">
                <a:solidFill>
                  <a:schemeClr val="dk1"/>
                </a:solidFill>
              </a:rPr>
              <a:t>Lowers costs</a:t>
            </a:r>
            <a:endParaRPr sz="1400">
              <a:solidFill>
                <a:schemeClr val="dk1"/>
              </a:solidFill>
            </a:endParaRPr>
          </a:p>
          <a:p>
            <a:pPr indent="-215900" lvl="0" marL="342900" rtl="0" algn="l">
              <a:spcBef>
                <a:spcPts val="0"/>
              </a:spcBef>
              <a:spcAft>
                <a:spcPts val="0"/>
              </a:spcAft>
              <a:buClr>
                <a:schemeClr val="dk1"/>
              </a:buClr>
              <a:buSzPts val="2000"/>
              <a:buFont typeface="Arial"/>
              <a:buNone/>
            </a:pPr>
            <a:r>
              <a:t/>
            </a:r>
            <a:endParaRPr sz="2000">
              <a:solidFill>
                <a:schemeClr val="dk1"/>
              </a:solidFill>
            </a:endParaRPr>
          </a:p>
          <a:p>
            <a:pPr indent="-342900" lvl="0" marL="342900" rtl="0" algn="l">
              <a:spcBef>
                <a:spcPts val="0"/>
              </a:spcBef>
              <a:spcAft>
                <a:spcPts val="0"/>
              </a:spcAft>
              <a:buClr>
                <a:schemeClr val="dk1"/>
              </a:buClr>
              <a:buSzPts val="2000"/>
              <a:buChar char="•"/>
            </a:pPr>
            <a:r>
              <a:rPr lang="en-GB" sz="2000">
                <a:solidFill>
                  <a:schemeClr val="dk1"/>
                </a:solidFill>
              </a:rPr>
              <a:t>Increases competitive advantages in the market</a:t>
            </a:r>
            <a:endParaRPr sz="1200"/>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4" name="Shape 154"/>
        <p:cNvGrpSpPr/>
        <p:nvPr/>
      </p:nvGrpSpPr>
      <p:grpSpPr>
        <a:xfrm>
          <a:off x="0" y="0"/>
          <a:ext cx="0" cy="0"/>
          <a:chOff x="0" y="0"/>
          <a:chExt cx="0" cy="0"/>
        </a:xfrm>
      </p:grpSpPr>
      <p:sp>
        <p:nvSpPr>
          <p:cNvPr id="155" name="Google Shape;155;g8f74eaec50_0_8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56" name="Google Shape;156;g8f74eaec50_0_8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457200" rtl="0" algn="l">
              <a:spcBef>
                <a:spcPts val="0"/>
              </a:spcBef>
              <a:spcAft>
                <a:spcPts val="0"/>
              </a:spcAft>
              <a:buNone/>
            </a:pPr>
            <a:r>
              <a:t/>
            </a:r>
            <a:endParaRPr sz="1200"/>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5" name="Shape 165"/>
        <p:cNvGrpSpPr/>
        <p:nvPr/>
      </p:nvGrpSpPr>
      <p:grpSpPr>
        <a:xfrm>
          <a:off x="0" y="0"/>
          <a:ext cx="0" cy="0"/>
          <a:chOff x="0" y="0"/>
          <a:chExt cx="0" cy="0"/>
        </a:xfrm>
      </p:grpSpPr>
      <p:sp>
        <p:nvSpPr>
          <p:cNvPr id="166" name="Google Shape;166;p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67" name="Google Shape;167;p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sz="2000">
              <a:solidFill>
                <a:schemeClr val="dk1"/>
              </a:solidFill>
            </a:endParaRPr>
          </a:p>
          <a:p>
            <a:pPr indent="0" lvl="0" marL="0" rtl="0" algn="l">
              <a:lnSpc>
                <a:spcPct val="100000"/>
              </a:lnSpc>
              <a:spcBef>
                <a:spcPts val="0"/>
              </a:spcBef>
              <a:spcAft>
                <a:spcPts val="0"/>
              </a:spcAft>
              <a:buSzPts val="1100"/>
              <a:buNone/>
            </a:pPr>
            <a:r>
              <a:t/>
            </a:r>
            <a:endParaRPr sz="1200"/>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5" name="Shape 175"/>
        <p:cNvGrpSpPr/>
        <p:nvPr/>
      </p:nvGrpSpPr>
      <p:grpSpPr>
        <a:xfrm>
          <a:off x="0" y="0"/>
          <a:ext cx="0" cy="0"/>
          <a:chOff x="0" y="0"/>
          <a:chExt cx="0" cy="0"/>
        </a:xfrm>
      </p:grpSpPr>
      <p:sp>
        <p:nvSpPr>
          <p:cNvPr id="176" name="Google Shape;176;g8f74eaec50_0_9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77" name="Google Shape;177;g8f74eaec50_0_9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2"/>
          <p:cNvSpPr txBox="1"/>
          <p:nvPr>
            <p:ph type="ctrTitle"/>
          </p:nvPr>
        </p:nvSpPr>
        <p:spPr>
          <a:xfrm>
            <a:off x="311708" y="744575"/>
            <a:ext cx="8520600" cy="20526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SzPts val="5200"/>
              <a:buNone/>
              <a:defRPr sz="5200"/>
            </a:lvl1pPr>
            <a:lvl2pPr lvl="1" algn="ctr">
              <a:lnSpc>
                <a:spcPct val="100000"/>
              </a:lnSpc>
              <a:spcBef>
                <a:spcPts val="0"/>
              </a:spcBef>
              <a:spcAft>
                <a:spcPts val="0"/>
              </a:spcAft>
              <a:buSzPts val="5200"/>
              <a:buNone/>
              <a:defRPr sz="5200"/>
            </a:lvl2pPr>
            <a:lvl3pPr lvl="2" algn="ctr">
              <a:lnSpc>
                <a:spcPct val="100000"/>
              </a:lnSpc>
              <a:spcBef>
                <a:spcPts val="0"/>
              </a:spcBef>
              <a:spcAft>
                <a:spcPts val="0"/>
              </a:spcAft>
              <a:buSzPts val="5200"/>
              <a:buNone/>
              <a:defRPr sz="5200"/>
            </a:lvl3pPr>
            <a:lvl4pPr lvl="3" algn="ctr">
              <a:lnSpc>
                <a:spcPct val="100000"/>
              </a:lnSpc>
              <a:spcBef>
                <a:spcPts val="0"/>
              </a:spcBef>
              <a:spcAft>
                <a:spcPts val="0"/>
              </a:spcAft>
              <a:buSzPts val="5200"/>
              <a:buNone/>
              <a:defRPr sz="5200"/>
            </a:lvl4pPr>
            <a:lvl5pPr lvl="4" algn="ctr">
              <a:lnSpc>
                <a:spcPct val="100000"/>
              </a:lnSpc>
              <a:spcBef>
                <a:spcPts val="0"/>
              </a:spcBef>
              <a:spcAft>
                <a:spcPts val="0"/>
              </a:spcAft>
              <a:buSzPts val="5200"/>
              <a:buNone/>
              <a:defRPr sz="5200"/>
            </a:lvl5pPr>
            <a:lvl6pPr lvl="5" algn="ctr">
              <a:lnSpc>
                <a:spcPct val="100000"/>
              </a:lnSpc>
              <a:spcBef>
                <a:spcPts val="0"/>
              </a:spcBef>
              <a:spcAft>
                <a:spcPts val="0"/>
              </a:spcAft>
              <a:buSzPts val="5200"/>
              <a:buNone/>
              <a:defRPr sz="5200"/>
            </a:lvl6pPr>
            <a:lvl7pPr lvl="6" algn="ctr">
              <a:lnSpc>
                <a:spcPct val="100000"/>
              </a:lnSpc>
              <a:spcBef>
                <a:spcPts val="0"/>
              </a:spcBef>
              <a:spcAft>
                <a:spcPts val="0"/>
              </a:spcAft>
              <a:buSzPts val="5200"/>
              <a:buNone/>
              <a:defRPr sz="5200"/>
            </a:lvl7pPr>
            <a:lvl8pPr lvl="7" algn="ctr">
              <a:lnSpc>
                <a:spcPct val="100000"/>
              </a:lnSpc>
              <a:spcBef>
                <a:spcPts val="0"/>
              </a:spcBef>
              <a:spcAft>
                <a:spcPts val="0"/>
              </a:spcAft>
              <a:buSzPts val="5200"/>
              <a:buNone/>
              <a:defRPr sz="5200"/>
            </a:lvl8pPr>
            <a:lvl9pPr lvl="8" algn="ctr">
              <a:lnSpc>
                <a:spcPct val="100000"/>
              </a:lnSpc>
              <a:spcBef>
                <a:spcPts val="0"/>
              </a:spcBef>
              <a:spcAft>
                <a:spcPts val="0"/>
              </a:spcAft>
              <a:buSzPts val="5200"/>
              <a:buNone/>
              <a:defRPr sz="5200"/>
            </a:lvl9pPr>
          </a:lstStyle>
          <a:p/>
        </p:txBody>
      </p:sp>
      <p:sp>
        <p:nvSpPr>
          <p:cNvPr id="11" name="Google Shape;11;p22"/>
          <p:cNvSpPr txBox="1"/>
          <p:nvPr>
            <p:ph idx="1" type="subTitle"/>
          </p:nvPr>
        </p:nvSpPr>
        <p:spPr>
          <a:xfrm>
            <a:off x="311700" y="2834125"/>
            <a:ext cx="8520600" cy="7926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2"/>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31"/>
          <p:cNvSpPr txBox="1"/>
          <p:nvPr>
            <p:ph hasCustomPrompt="1" type="title"/>
          </p:nvPr>
        </p:nvSpPr>
        <p:spPr>
          <a:xfrm>
            <a:off x="311700" y="1106125"/>
            <a:ext cx="8520600" cy="19635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SzPts val="12000"/>
              <a:buNone/>
              <a:defRPr sz="12000"/>
            </a:lvl1pPr>
            <a:lvl2pPr lvl="1" algn="ctr">
              <a:lnSpc>
                <a:spcPct val="100000"/>
              </a:lnSpc>
              <a:spcBef>
                <a:spcPts val="0"/>
              </a:spcBef>
              <a:spcAft>
                <a:spcPts val="0"/>
              </a:spcAft>
              <a:buSzPts val="12000"/>
              <a:buNone/>
              <a:defRPr sz="12000"/>
            </a:lvl2pPr>
            <a:lvl3pPr lvl="2" algn="ctr">
              <a:lnSpc>
                <a:spcPct val="100000"/>
              </a:lnSpc>
              <a:spcBef>
                <a:spcPts val="0"/>
              </a:spcBef>
              <a:spcAft>
                <a:spcPts val="0"/>
              </a:spcAft>
              <a:buSzPts val="12000"/>
              <a:buNone/>
              <a:defRPr sz="12000"/>
            </a:lvl3pPr>
            <a:lvl4pPr lvl="3" algn="ctr">
              <a:lnSpc>
                <a:spcPct val="100000"/>
              </a:lnSpc>
              <a:spcBef>
                <a:spcPts val="0"/>
              </a:spcBef>
              <a:spcAft>
                <a:spcPts val="0"/>
              </a:spcAft>
              <a:buSzPts val="12000"/>
              <a:buNone/>
              <a:defRPr sz="12000"/>
            </a:lvl4pPr>
            <a:lvl5pPr lvl="4" algn="ctr">
              <a:lnSpc>
                <a:spcPct val="100000"/>
              </a:lnSpc>
              <a:spcBef>
                <a:spcPts val="0"/>
              </a:spcBef>
              <a:spcAft>
                <a:spcPts val="0"/>
              </a:spcAft>
              <a:buSzPts val="12000"/>
              <a:buNone/>
              <a:defRPr sz="12000"/>
            </a:lvl5pPr>
            <a:lvl6pPr lvl="5" algn="ctr">
              <a:lnSpc>
                <a:spcPct val="100000"/>
              </a:lnSpc>
              <a:spcBef>
                <a:spcPts val="0"/>
              </a:spcBef>
              <a:spcAft>
                <a:spcPts val="0"/>
              </a:spcAft>
              <a:buSzPts val="12000"/>
              <a:buNone/>
              <a:defRPr sz="12000"/>
            </a:lvl6pPr>
            <a:lvl7pPr lvl="6" algn="ctr">
              <a:lnSpc>
                <a:spcPct val="100000"/>
              </a:lnSpc>
              <a:spcBef>
                <a:spcPts val="0"/>
              </a:spcBef>
              <a:spcAft>
                <a:spcPts val="0"/>
              </a:spcAft>
              <a:buSzPts val="12000"/>
              <a:buNone/>
              <a:defRPr sz="12000"/>
            </a:lvl7pPr>
            <a:lvl8pPr lvl="7" algn="ctr">
              <a:lnSpc>
                <a:spcPct val="100000"/>
              </a:lnSpc>
              <a:spcBef>
                <a:spcPts val="0"/>
              </a:spcBef>
              <a:spcAft>
                <a:spcPts val="0"/>
              </a:spcAft>
              <a:buSzPts val="12000"/>
              <a:buNone/>
              <a:defRPr sz="12000"/>
            </a:lvl8pPr>
            <a:lvl9pPr lvl="8" algn="ctr">
              <a:lnSpc>
                <a:spcPct val="100000"/>
              </a:lnSpc>
              <a:spcBef>
                <a:spcPts val="0"/>
              </a:spcBef>
              <a:spcAft>
                <a:spcPts val="0"/>
              </a:spcAft>
              <a:buSzPts val="12000"/>
              <a:buNone/>
              <a:defRPr sz="12000"/>
            </a:lvl9pPr>
          </a:lstStyle>
          <a:p>
            <a:r>
              <a:t>xx%</a:t>
            </a:r>
          </a:p>
        </p:txBody>
      </p:sp>
      <p:sp>
        <p:nvSpPr>
          <p:cNvPr id="46" name="Google Shape;46;p31"/>
          <p:cNvSpPr txBox="1"/>
          <p:nvPr>
            <p:ph idx="1" type="body"/>
          </p:nvPr>
        </p:nvSpPr>
        <p:spPr>
          <a:xfrm>
            <a:off x="311700" y="3152225"/>
            <a:ext cx="8520600" cy="1300800"/>
          </a:xfrm>
          <a:prstGeom prst="rect">
            <a:avLst/>
          </a:prstGeom>
          <a:noFill/>
          <a:ln>
            <a:noFill/>
          </a:ln>
        </p:spPr>
        <p:txBody>
          <a:bodyPr anchorCtr="0" anchor="t" bIns="91425" lIns="91425" spcFirstLastPara="1" rIns="91425" wrap="square" tIns="91425">
            <a:noAutofit/>
          </a:bodyPr>
          <a:lstStyle>
            <a:lvl1pPr indent="-342900" lvl="0" marL="457200" algn="ctr">
              <a:lnSpc>
                <a:spcPct val="115000"/>
              </a:lnSpc>
              <a:spcBef>
                <a:spcPts val="0"/>
              </a:spcBef>
              <a:spcAft>
                <a:spcPts val="0"/>
              </a:spcAft>
              <a:buSzPts val="1800"/>
              <a:buChar char="●"/>
              <a:defRPr/>
            </a:lvl1pPr>
            <a:lvl2pPr indent="-317500" lvl="1" marL="914400" algn="ctr">
              <a:lnSpc>
                <a:spcPct val="115000"/>
              </a:lnSpc>
              <a:spcBef>
                <a:spcPts val="1600"/>
              </a:spcBef>
              <a:spcAft>
                <a:spcPts val="0"/>
              </a:spcAft>
              <a:buSzPts val="1400"/>
              <a:buChar char="○"/>
              <a:defRPr/>
            </a:lvl2pPr>
            <a:lvl3pPr indent="-317500" lvl="2" marL="1371600" algn="ctr">
              <a:lnSpc>
                <a:spcPct val="115000"/>
              </a:lnSpc>
              <a:spcBef>
                <a:spcPts val="1600"/>
              </a:spcBef>
              <a:spcAft>
                <a:spcPts val="0"/>
              </a:spcAft>
              <a:buSzPts val="1400"/>
              <a:buChar char="■"/>
              <a:defRPr/>
            </a:lvl3pPr>
            <a:lvl4pPr indent="-317500" lvl="3" marL="1828800" algn="ctr">
              <a:lnSpc>
                <a:spcPct val="115000"/>
              </a:lnSpc>
              <a:spcBef>
                <a:spcPts val="1600"/>
              </a:spcBef>
              <a:spcAft>
                <a:spcPts val="0"/>
              </a:spcAft>
              <a:buSzPts val="1400"/>
              <a:buChar char="●"/>
              <a:defRPr/>
            </a:lvl4pPr>
            <a:lvl5pPr indent="-317500" lvl="4" marL="2286000" algn="ctr">
              <a:lnSpc>
                <a:spcPct val="115000"/>
              </a:lnSpc>
              <a:spcBef>
                <a:spcPts val="1600"/>
              </a:spcBef>
              <a:spcAft>
                <a:spcPts val="0"/>
              </a:spcAft>
              <a:buSzPts val="1400"/>
              <a:buChar char="○"/>
              <a:defRPr/>
            </a:lvl5pPr>
            <a:lvl6pPr indent="-317500" lvl="5" marL="2743200" algn="ctr">
              <a:lnSpc>
                <a:spcPct val="115000"/>
              </a:lnSpc>
              <a:spcBef>
                <a:spcPts val="1600"/>
              </a:spcBef>
              <a:spcAft>
                <a:spcPts val="0"/>
              </a:spcAft>
              <a:buSzPts val="1400"/>
              <a:buChar char="■"/>
              <a:defRPr/>
            </a:lvl6pPr>
            <a:lvl7pPr indent="-317500" lvl="6" marL="3200400" algn="ctr">
              <a:lnSpc>
                <a:spcPct val="115000"/>
              </a:lnSpc>
              <a:spcBef>
                <a:spcPts val="1600"/>
              </a:spcBef>
              <a:spcAft>
                <a:spcPts val="0"/>
              </a:spcAft>
              <a:buSzPts val="1400"/>
              <a:buChar char="●"/>
              <a:defRPr/>
            </a:lvl7pPr>
            <a:lvl8pPr indent="-317500" lvl="7" marL="3657600" algn="ctr">
              <a:lnSpc>
                <a:spcPct val="115000"/>
              </a:lnSpc>
              <a:spcBef>
                <a:spcPts val="1600"/>
              </a:spcBef>
              <a:spcAft>
                <a:spcPts val="0"/>
              </a:spcAft>
              <a:buSzPts val="1400"/>
              <a:buChar char="○"/>
              <a:defRPr/>
            </a:lvl8pPr>
            <a:lvl9pPr indent="-317500" lvl="8" marL="4114800" algn="ctr">
              <a:lnSpc>
                <a:spcPct val="115000"/>
              </a:lnSpc>
              <a:spcBef>
                <a:spcPts val="1600"/>
              </a:spcBef>
              <a:spcAft>
                <a:spcPts val="1600"/>
              </a:spcAft>
              <a:buSzPts val="1400"/>
              <a:buChar char="■"/>
              <a:defRPr/>
            </a:lvl9pPr>
          </a:lstStyle>
          <a:p/>
        </p:txBody>
      </p:sp>
      <p:sp>
        <p:nvSpPr>
          <p:cNvPr id="47" name="Google Shape;47;p3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32"/>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23"/>
          <p:cNvSpPr txBox="1"/>
          <p:nvPr>
            <p:ph type="title"/>
          </p:nvPr>
        </p:nvSpPr>
        <p:spPr>
          <a:xfrm>
            <a:off x="311700" y="2150850"/>
            <a:ext cx="8520600" cy="841800"/>
          </a:xfrm>
          <a:prstGeom prst="rect">
            <a:avLst/>
          </a:prstGeom>
          <a:no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3600"/>
              <a:buNone/>
              <a:defRPr sz="3600"/>
            </a:lvl1pPr>
            <a:lvl2pPr lvl="1" algn="ctr">
              <a:lnSpc>
                <a:spcPct val="100000"/>
              </a:lnSpc>
              <a:spcBef>
                <a:spcPts val="0"/>
              </a:spcBef>
              <a:spcAft>
                <a:spcPts val="0"/>
              </a:spcAft>
              <a:buSzPts val="3600"/>
              <a:buNone/>
              <a:defRPr sz="3600"/>
            </a:lvl2pPr>
            <a:lvl3pPr lvl="2" algn="ctr">
              <a:lnSpc>
                <a:spcPct val="100000"/>
              </a:lnSpc>
              <a:spcBef>
                <a:spcPts val="0"/>
              </a:spcBef>
              <a:spcAft>
                <a:spcPts val="0"/>
              </a:spcAft>
              <a:buSzPts val="3600"/>
              <a:buNone/>
              <a:defRPr sz="3600"/>
            </a:lvl3pPr>
            <a:lvl4pPr lvl="3" algn="ctr">
              <a:lnSpc>
                <a:spcPct val="100000"/>
              </a:lnSpc>
              <a:spcBef>
                <a:spcPts val="0"/>
              </a:spcBef>
              <a:spcAft>
                <a:spcPts val="0"/>
              </a:spcAft>
              <a:buSzPts val="3600"/>
              <a:buNone/>
              <a:defRPr sz="3600"/>
            </a:lvl4pPr>
            <a:lvl5pPr lvl="4" algn="ctr">
              <a:lnSpc>
                <a:spcPct val="100000"/>
              </a:lnSpc>
              <a:spcBef>
                <a:spcPts val="0"/>
              </a:spcBef>
              <a:spcAft>
                <a:spcPts val="0"/>
              </a:spcAft>
              <a:buSzPts val="3600"/>
              <a:buNone/>
              <a:defRPr sz="3600"/>
            </a:lvl5pPr>
            <a:lvl6pPr lvl="5" algn="ctr">
              <a:lnSpc>
                <a:spcPct val="100000"/>
              </a:lnSpc>
              <a:spcBef>
                <a:spcPts val="0"/>
              </a:spcBef>
              <a:spcAft>
                <a:spcPts val="0"/>
              </a:spcAft>
              <a:buSzPts val="3600"/>
              <a:buNone/>
              <a:defRPr sz="3600"/>
            </a:lvl6pPr>
            <a:lvl7pPr lvl="6" algn="ctr">
              <a:lnSpc>
                <a:spcPct val="100000"/>
              </a:lnSpc>
              <a:spcBef>
                <a:spcPts val="0"/>
              </a:spcBef>
              <a:spcAft>
                <a:spcPts val="0"/>
              </a:spcAft>
              <a:buSzPts val="3600"/>
              <a:buNone/>
              <a:defRPr sz="3600"/>
            </a:lvl7pPr>
            <a:lvl8pPr lvl="7" algn="ctr">
              <a:lnSpc>
                <a:spcPct val="100000"/>
              </a:lnSpc>
              <a:spcBef>
                <a:spcPts val="0"/>
              </a:spcBef>
              <a:spcAft>
                <a:spcPts val="0"/>
              </a:spcAft>
              <a:buSzPts val="3600"/>
              <a:buNone/>
              <a:defRPr sz="3600"/>
            </a:lvl8pPr>
            <a:lvl9pPr lvl="8" algn="ctr">
              <a:lnSpc>
                <a:spcPct val="100000"/>
              </a:lnSpc>
              <a:spcBef>
                <a:spcPts val="0"/>
              </a:spcBef>
              <a:spcAft>
                <a:spcPts val="0"/>
              </a:spcAft>
              <a:buSzPts val="3600"/>
              <a:buNone/>
              <a:defRPr sz="3600"/>
            </a:lvl9pPr>
          </a:lstStyle>
          <a:p/>
        </p:txBody>
      </p:sp>
      <p:sp>
        <p:nvSpPr>
          <p:cNvPr id="15" name="Google Shape;15;p23"/>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24"/>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18" name="Google Shape;18;p24"/>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342900" lvl="0" marL="457200" algn="l">
              <a:lnSpc>
                <a:spcPct val="115000"/>
              </a:lnSpc>
              <a:spcBef>
                <a:spcPts val="0"/>
              </a:spcBef>
              <a:spcAft>
                <a:spcPts val="0"/>
              </a:spcAft>
              <a:buSzPts val="1800"/>
              <a:buChar char="●"/>
              <a:defRPr/>
            </a:lvl1pPr>
            <a:lvl2pPr indent="-317500" lvl="1" marL="914400" algn="l">
              <a:lnSpc>
                <a:spcPct val="115000"/>
              </a:lnSpc>
              <a:spcBef>
                <a:spcPts val="1600"/>
              </a:spcBef>
              <a:spcAft>
                <a:spcPts val="0"/>
              </a:spcAft>
              <a:buSzPts val="1400"/>
              <a:buChar char="○"/>
              <a:defRPr/>
            </a:lvl2pPr>
            <a:lvl3pPr indent="-317500" lvl="2" marL="1371600" algn="l">
              <a:lnSpc>
                <a:spcPct val="115000"/>
              </a:lnSpc>
              <a:spcBef>
                <a:spcPts val="1600"/>
              </a:spcBef>
              <a:spcAft>
                <a:spcPts val="0"/>
              </a:spcAft>
              <a:buSzPts val="1400"/>
              <a:buChar char="■"/>
              <a:defRPr/>
            </a:lvl3pPr>
            <a:lvl4pPr indent="-317500" lvl="3" marL="1828800" algn="l">
              <a:lnSpc>
                <a:spcPct val="115000"/>
              </a:lnSpc>
              <a:spcBef>
                <a:spcPts val="1600"/>
              </a:spcBef>
              <a:spcAft>
                <a:spcPts val="0"/>
              </a:spcAft>
              <a:buSzPts val="1400"/>
              <a:buChar char="●"/>
              <a:defRPr/>
            </a:lvl4pPr>
            <a:lvl5pPr indent="-317500" lvl="4" marL="2286000" algn="l">
              <a:lnSpc>
                <a:spcPct val="115000"/>
              </a:lnSpc>
              <a:spcBef>
                <a:spcPts val="1600"/>
              </a:spcBef>
              <a:spcAft>
                <a:spcPts val="0"/>
              </a:spcAft>
              <a:buSzPts val="1400"/>
              <a:buChar char="○"/>
              <a:defRPr/>
            </a:lvl5pPr>
            <a:lvl6pPr indent="-317500" lvl="5" marL="2743200" algn="l">
              <a:lnSpc>
                <a:spcPct val="115000"/>
              </a:lnSpc>
              <a:spcBef>
                <a:spcPts val="1600"/>
              </a:spcBef>
              <a:spcAft>
                <a:spcPts val="0"/>
              </a:spcAft>
              <a:buSzPts val="1400"/>
              <a:buChar char="■"/>
              <a:defRPr/>
            </a:lvl6pPr>
            <a:lvl7pPr indent="-317500" lvl="6" marL="3200400" algn="l">
              <a:lnSpc>
                <a:spcPct val="115000"/>
              </a:lnSpc>
              <a:spcBef>
                <a:spcPts val="1600"/>
              </a:spcBef>
              <a:spcAft>
                <a:spcPts val="0"/>
              </a:spcAft>
              <a:buSzPts val="1400"/>
              <a:buChar char="●"/>
              <a:defRPr/>
            </a:lvl7pPr>
            <a:lvl8pPr indent="-317500" lvl="7" marL="3657600" algn="l">
              <a:lnSpc>
                <a:spcPct val="115000"/>
              </a:lnSpc>
              <a:spcBef>
                <a:spcPts val="1600"/>
              </a:spcBef>
              <a:spcAft>
                <a:spcPts val="0"/>
              </a:spcAft>
              <a:buSzPts val="1400"/>
              <a:buChar char="○"/>
              <a:defRPr/>
            </a:lvl8pPr>
            <a:lvl9pPr indent="-317500" lvl="8" marL="4114800" algn="l">
              <a:lnSpc>
                <a:spcPct val="115000"/>
              </a:lnSpc>
              <a:spcBef>
                <a:spcPts val="1600"/>
              </a:spcBef>
              <a:spcAft>
                <a:spcPts val="1600"/>
              </a:spcAft>
              <a:buSzPts val="1400"/>
              <a:buChar char="■"/>
              <a:defRPr/>
            </a:lvl9pPr>
          </a:lstStyle>
          <a:p/>
        </p:txBody>
      </p:sp>
      <p:sp>
        <p:nvSpPr>
          <p:cNvPr id="19" name="Google Shape;19;p24"/>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25"/>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22" name="Google Shape;22;p25"/>
          <p:cNvSpPr txBox="1"/>
          <p:nvPr>
            <p:ph idx="1" type="body"/>
          </p:nvPr>
        </p:nvSpPr>
        <p:spPr>
          <a:xfrm>
            <a:off x="311700" y="1152475"/>
            <a:ext cx="3999900" cy="3416400"/>
          </a:xfrm>
          <a:prstGeom prst="rect">
            <a:avLst/>
          </a:prstGeom>
          <a:noFill/>
          <a:ln>
            <a:noFill/>
          </a:ln>
        </p:spPr>
        <p:txBody>
          <a:bodyPr anchorCtr="0" anchor="t" bIns="91425" lIns="91425" spcFirstLastPara="1" rIns="91425" wrap="square" tIns="91425">
            <a:noAutofit/>
          </a:bodyPr>
          <a:lstStyle>
            <a:lvl1pPr indent="-317500" lvl="0" marL="457200" algn="l">
              <a:lnSpc>
                <a:spcPct val="115000"/>
              </a:lnSpc>
              <a:spcBef>
                <a:spcPts val="0"/>
              </a:spcBef>
              <a:spcAft>
                <a:spcPts val="0"/>
              </a:spcAft>
              <a:buSzPts val="1400"/>
              <a:buChar char="●"/>
              <a:defRPr sz="1400"/>
            </a:lvl1pPr>
            <a:lvl2pPr indent="-304800" lvl="1" marL="914400" algn="l">
              <a:lnSpc>
                <a:spcPct val="115000"/>
              </a:lnSpc>
              <a:spcBef>
                <a:spcPts val="1600"/>
              </a:spcBef>
              <a:spcAft>
                <a:spcPts val="0"/>
              </a:spcAft>
              <a:buSzPts val="1200"/>
              <a:buChar char="○"/>
              <a:defRPr sz="1200"/>
            </a:lvl2pPr>
            <a:lvl3pPr indent="-304800" lvl="2" marL="1371600" algn="l">
              <a:lnSpc>
                <a:spcPct val="115000"/>
              </a:lnSpc>
              <a:spcBef>
                <a:spcPts val="1600"/>
              </a:spcBef>
              <a:spcAft>
                <a:spcPts val="0"/>
              </a:spcAft>
              <a:buSzPts val="1200"/>
              <a:buChar char="■"/>
              <a:defRPr sz="1200"/>
            </a:lvl3pPr>
            <a:lvl4pPr indent="-304800" lvl="3" marL="1828800" algn="l">
              <a:lnSpc>
                <a:spcPct val="115000"/>
              </a:lnSpc>
              <a:spcBef>
                <a:spcPts val="1600"/>
              </a:spcBef>
              <a:spcAft>
                <a:spcPts val="0"/>
              </a:spcAft>
              <a:buSzPts val="1200"/>
              <a:buChar char="●"/>
              <a:defRPr sz="1200"/>
            </a:lvl4pPr>
            <a:lvl5pPr indent="-304800" lvl="4" marL="2286000" algn="l">
              <a:lnSpc>
                <a:spcPct val="115000"/>
              </a:lnSpc>
              <a:spcBef>
                <a:spcPts val="1600"/>
              </a:spcBef>
              <a:spcAft>
                <a:spcPts val="0"/>
              </a:spcAft>
              <a:buSzPts val="1200"/>
              <a:buChar char="○"/>
              <a:defRPr sz="1200"/>
            </a:lvl5pPr>
            <a:lvl6pPr indent="-304800" lvl="5" marL="2743200" algn="l">
              <a:lnSpc>
                <a:spcPct val="115000"/>
              </a:lnSpc>
              <a:spcBef>
                <a:spcPts val="1600"/>
              </a:spcBef>
              <a:spcAft>
                <a:spcPts val="0"/>
              </a:spcAft>
              <a:buSzPts val="1200"/>
              <a:buChar char="■"/>
              <a:defRPr sz="1200"/>
            </a:lvl6pPr>
            <a:lvl7pPr indent="-304800" lvl="6" marL="3200400" algn="l">
              <a:lnSpc>
                <a:spcPct val="115000"/>
              </a:lnSpc>
              <a:spcBef>
                <a:spcPts val="1600"/>
              </a:spcBef>
              <a:spcAft>
                <a:spcPts val="0"/>
              </a:spcAft>
              <a:buSzPts val="1200"/>
              <a:buChar char="●"/>
              <a:defRPr sz="1200"/>
            </a:lvl7pPr>
            <a:lvl8pPr indent="-304800" lvl="7" marL="3657600" algn="l">
              <a:lnSpc>
                <a:spcPct val="115000"/>
              </a:lnSpc>
              <a:spcBef>
                <a:spcPts val="1600"/>
              </a:spcBef>
              <a:spcAft>
                <a:spcPts val="0"/>
              </a:spcAft>
              <a:buSzPts val="1200"/>
              <a:buChar char="○"/>
              <a:defRPr sz="1200"/>
            </a:lvl8pPr>
            <a:lvl9pPr indent="-304800" lvl="8" marL="4114800" algn="l">
              <a:lnSpc>
                <a:spcPct val="115000"/>
              </a:lnSpc>
              <a:spcBef>
                <a:spcPts val="1600"/>
              </a:spcBef>
              <a:spcAft>
                <a:spcPts val="1600"/>
              </a:spcAft>
              <a:buSzPts val="1200"/>
              <a:buChar char="■"/>
              <a:defRPr sz="1200"/>
            </a:lvl9pPr>
          </a:lstStyle>
          <a:p/>
        </p:txBody>
      </p:sp>
      <p:sp>
        <p:nvSpPr>
          <p:cNvPr id="23" name="Google Shape;23;p25"/>
          <p:cNvSpPr txBox="1"/>
          <p:nvPr>
            <p:ph idx="2" type="body"/>
          </p:nvPr>
        </p:nvSpPr>
        <p:spPr>
          <a:xfrm>
            <a:off x="4832400" y="1152475"/>
            <a:ext cx="3999900" cy="3416400"/>
          </a:xfrm>
          <a:prstGeom prst="rect">
            <a:avLst/>
          </a:prstGeom>
          <a:noFill/>
          <a:ln>
            <a:noFill/>
          </a:ln>
        </p:spPr>
        <p:txBody>
          <a:bodyPr anchorCtr="0" anchor="t" bIns="91425" lIns="91425" spcFirstLastPara="1" rIns="91425" wrap="square" tIns="91425">
            <a:noAutofit/>
          </a:bodyPr>
          <a:lstStyle>
            <a:lvl1pPr indent="-317500" lvl="0" marL="457200" algn="l">
              <a:lnSpc>
                <a:spcPct val="115000"/>
              </a:lnSpc>
              <a:spcBef>
                <a:spcPts val="0"/>
              </a:spcBef>
              <a:spcAft>
                <a:spcPts val="0"/>
              </a:spcAft>
              <a:buSzPts val="1400"/>
              <a:buChar char="●"/>
              <a:defRPr sz="1400"/>
            </a:lvl1pPr>
            <a:lvl2pPr indent="-304800" lvl="1" marL="914400" algn="l">
              <a:lnSpc>
                <a:spcPct val="115000"/>
              </a:lnSpc>
              <a:spcBef>
                <a:spcPts val="1600"/>
              </a:spcBef>
              <a:spcAft>
                <a:spcPts val="0"/>
              </a:spcAft>
              <a:buSzPts val="1200"/>
              <a:buChar char="○"/>
              <a:defRPr sz="1200"/>
            </a:lvl2pPr>
            <a:lvl3pPr indent="-304800" lvl="2" marL="1371600" algn="l">
              <a:lnSpc>
                <a:spcPct val="115000"/>
              </a:lnSpc>
              <a:spcBef>
                <a:spcPts val="1600"/>
              </a:spcBef>
              <a:spcAft>
                <a:spcPts val="0"/>
              </a:spcAft>
              <a:buSzPts val="1200"/>
              <a:buChar char="■"/>
              <a:defRPr sz="1200"/>
            </a:lvl3pPr>
            <a:lvl4pPr indent="-304800" lvl="3" marL="1828800" algn="l">
              <a:lnSpc>
                <a:spcPct val="115000"/>
              </a:lnSpc>
              <a:spcBef>
                <a:spcPts val="1600"/>
              </a:spcBef>
              <a:spcAft>
                <a:spcPts val="0"/>
              </a:spcAft>
              <a:buSzPts val="1200"/>
              <a:buChar char="●"/>
              <a:defRPr sz="1200"/>
            </a:lvl4pPr>
            <a:lvl5pPr indent="-304800" lvl="4" marL="2286000" algn="l">
              <a:lnSpc>
                <a:spcPct val="115000"/>
              </a:lnSpc>
              <a:spcBef>
                <a:spcPts val="1600"/>
              </a:spcBef>
              <a:spcAft>
                <a:spcPts val="0"/>
              </a:spcAft>
              <a:buSzPts val="1200"/>
              <a:buChar char="○"/>
              <a:defRPr sz="1200"/>
            </a:lvl5pPr>
            <a:lvl6pPr indent="-304800" lvl="5" marL="2743200" algn="l">
              <a:lnSpc>
                <a:spcPct val="115000"/>
              </a:lnSpc>
              <a:spcBef>
                <a:spcPts val="1600"/>
              </a:spcBef>
              <a:spcAft>
                <a:spcPts val="0"/>
              </a:spcAft>
              <a:buSzPts val="1200"/>
              <a:buChar char="■"/>
              <a:defRPr sz="1200"/>
            </a:lvl6pPr>
            <a:lvl7pPr indent="-304800" lvl="6" marL="3200400" algn="l">
              <a:lnSpc>
                <a:spcPct val="115000"/>
              </a:lnSpc>
              <a:spcBef>
                <a:spcPts val="1600"/>
              </a:spcBef>
              <a:spcAft>
                <a:spcPts val="0"/>
              </a:spcAft>
              <a:buSzPts val="1200"/>
              <a:buChar char="●"/>
              <a:defRPr sz="1200"/>
            </a:lvl7pPr>
            <a:lvl8pPr indent="-304800" lvl="7" marL="3657600" algn="l">
              <a:lnSpc>
                <a:spcPct val="115000"/>
              </a:lnSpc>
              <a:spcBef>
                <a:spcPts val="1600"/>
              </a:spcBef>
              <a:spcAft>
                <a:spcPts val="0"/>
              </a:spcAft>
              <a:buSzPts val="1200"/>
              <a:buChar char="○"/>
              <a:defRPr sz="1200"/>
            </a:lvl8pPr>
            <a:lvl9pPr indent="-304800" lvl="8" marL="4114800" algn="l">
              <a:lnSpc>
                <a:spcPct val="115000"/>
              </a:lnSpc>
              <a:spcBef>
                <a:spcPts val="1600"/>
              </a:spcBef>
              <a:spcAft>
                <a:spcPts val="1600"/>
              </a:spcAft>
              <a:buSzPts val="1200"/>
              <a:buChar char="■"/>
              <a:defRPr sz="1200"/>
            </a:lvl9pPr>
          </a:lstStyle>
          <a:p/>
        </p:txBody>
      </p:sp>
      <p:sp>
        <p:nvSpPr>
          <p:cNvPr id="24" name="Google Shape;24;p25"/>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26"/>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27" name="Google Shape;27;p26"/>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27"/>
          <p:cNvSpPr txBox="1"/>
          <p:nvPr>
            <p:ph type="title"/>
          </p:nvPr>
        </p:nvSpPr>
        <p:spPr>
          <a:xfrm>
            <a:off x="311700" y="555600"/>
            <a:ext cx="2808000" cy="755700"/>
          </a:xfrm>
          <a:prstGeom prst="rect">
            <a:avLst/>
          </a:prstGeom>
          <a:noFill/>
          <a:ln>
            <a:noFill/>
          </a:ln>
        </p:spPr>
        <p:txBody>
          <a:bodyPr anchorCtr="0" anchor="b" bIns="91425" lIns="91425" spcFirstLastPara="1" rIns="91425" wrap="square" tIns="91425">
            <a:noAutofit/>
          </a:bodyPr>
          <a:lstStyle>
            <a:lvl1pPr lvl="0" algn="l">
              <a:lnSpc>
                <a:spcPct val="100000"/>
              </a:lnSpc>
              <a:spcBef>
                <a:spcPts val="0"/>
              </a:spcBef>
              <a:spcAft>
                <a:spcPts val="0"/>
              </a:spcAft>
              <a:buSzPts val="2400"/>
              <a:buNone/>
              <a:defRPr sz="24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p:txBody>
      </p:sp>
      <p:sp>
        <p:nvSpPr>
          <p:cNvPr id="30" name="Google Shape;30;p27"/>
          <p:cNvSpPr txBox="1"/>
          <p:nvPr>
            <p:ph idx="1" type="body"/>
          </p:nvPr>
        </p:nvSpPr>
        <p:spPr>
          <a:xfrm>
            <a:off x="311700" y="1389600"/>
            <a:ext cx="2808000" cy="3179400"/>
          </a:xfrm>
          <a:prstGeom prst="rect">
            <a:avLst/>
          </a:prstGeom>
          <a:noFill/>
          <a:ln>
            <a:noFill/>
          </a:ln>
        </p:spPr>
        <p:txBody>
          <a:bodyPr anchorCtr="0" anchor="t" bIns="91425" lIns="91425" spcFirstLastPara="1" rIns="91425" wrap="square" tIns="91425">
            <a:noAutofit/>
          </a:bodyPr>
          <a:lstStyle>
            <a:lvl1pPr indent="-304800" lvl="0" marL="457200" algn="l">
              <a:lnSpc>
                <a:spcPct val="115000"/>
              </a:lnSpc>
              <a:spcBef>
                <a:spcPts val="0"/>
              </a:spcBef>
              <a:spcAft>
                <a:spcPts val="0"/>
              </a:spcAft>
              <a:buSzPts val="1200"/>
              <a:buChar char="●"/>
              <a:defRPr sz="1200"/>
            </a:lvl1pPr>
            <a:lvl2pPr indent="-304800" lvl="1" marL="914400" algn="l">
              <a:lnSpc>
                <a:spcPct val="115000"/>
              </a:lnSpc>
              <a:spcBef>
                <a:spcPts val="1600"/>
              </a:spcBef>
              <a:spcAft>
                <a:spcPts val="0"/>
              </a:spcAft>
              <a:buSzPts val="1200"/>
              <a:buChar char="○"/>
              <a:defRPr sz="1200"/>
            </a:lvl2pPr>
            <a:lvl3pPr indent="-304800" lvl="2" marL="1371600" algn="l">
              <a:lnSpc>
                <a:spcPct val="115000"/>
              </a:lnSpc>
              <a:spcBef>
                <a:spcPts val="1600"/>
              </a:spcBef>
              <a:spcAft>
                <a:spcPts val="0"/>
              </a:spcAft>
              <a:buSzPts val="1200"/>
              <a:buChar char="■"/>
              <a:defRPr sz="1200"/>
            </a:lvl3pPr>
            <a:lvl4pPr indent="-304800" lvl="3" marL="1828800" algn="l">
              <a:lnSpc>
                <a:spcPct val="115000"/>
              </a:lnSpc>
              <a:spcBef>
                <a:spcPts val="1600"/>
              </a:spcBef>
              <a:spcAft>
                <a:spcPts val="0"/>
              </a:spcAft>
              <a:buSzPts val="1200"/>
              <a:buChar char="●"/>
              <a:defRPr sz="1200"/>
            </a:lvl4pPr>
            <a:lvl5pPr indent="-304800" lvl="4" marL="2286000" algn="l">
              <a:lnSpc>
                <a:spcPct val="115000"/>
              </a:lnSpc>
              <a:spcBef>
                <a:spcPts val="1600"/>
              </a:spcBef>
              <a:spcAft>
                <a:spcPts val="0"/>
              </a:spcAft>
              <a:buSzPts val="1200"/>
              <a:buChar char="○"/>
              <a:defRPr sz="1200"/>
            </a:lvl5pPr>
            <a:lvl6pPr indent="-304800" lvl="5" marL="2743200" algn="l">
              <a:lnSpc>
                <a:spcPct val="115000"/>
              </a:lnSpc>
              <a:spcBef>
                <a:spcPts val="1600"/>
              </a:spcBef>
              <a:spcAft>
                <a:spcPts val="0"/>
              </a:spcAft>
              <a:buSzPts val="1200"/>
              <a:buChar char="■"/>
              <a:defRPr sz="1200"/>
            </a:lvl6pPr>
            <a:lvl7pPr indent="-304800" lvl="6" marL="3200400" algn="l">
              <a:lnSpc>
                <a:spcPct val="115000"/>
              </a:lnSpc>
              <a:spcBef>
                <a:spcPts val="1600"/>
              </a:spcBef>
              <a:spcAft>
                <a:spcPts val="0"/>
              </a:spcAft>
              <a:buSzPts val="1200"/>
              <a:buChar char="●"/>
              <a:defRPr sz="1200"/>
            </a:lvl7pPr>
            <a:lvl8pPr indent="-304800" lvl="7" marL="3657600" algn="l">
              <a:lnSpc>
                <a:spcPct val="115000"/>
              </a:lnSpc>
              <a:spcBef>
                <a:spcPts val="1600"/>
              </a:spcBef>
              <a:spcAft>
                <a:spcPts val="0"/>
              </a:spcAft>
              <a:buSzPts val="1200"/>
              <a:buChar char="○"/>
              <a:defRPr sz="1200"/>
            </a:lvl8pPr>
            <a:lvl9pPr indent="-304800" lvl="8" marL="4114800" algn="l">
              <a:lnSpc>
                <a:spcPct val="115000"/>
              </a:lnSpc>
              <a:spcBef>
                <a:spcPts val="1600"/>
              </a:spcBef>
              <a:spcAft>
                <a:spcPts val="1600"/>
              </a:spcAft>
              <a:buSzPts val="1200"/>
              <a:buChar char="■"/>
              <a:defRPr sz="1200"/>
            </a:lvl9pPr>
          </a:lstStyle>
          <a:p/>
        </p:txBody>
      </p:sp>
      <p:sp>
        <p:nvSpPr>
          <p:cNvPr id="31" name="Google Shape;31;p27"/>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28"/>
          <p:cNvSpPr txBox="1"/>
          <p:nvPr>
            <p:ph type="title"/>
          </p:nvPr>
        </p:nvSpPr>
        <p:spPr>
          <a:xfrm>
            <a:off x="490250" y="450150"/>
            <a:ext cx="6367800" cy="40908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p:txBody>
      </p:sp>
      <p:sp>
        <p:nvSpPr>
          <p:cNvPr id="34" name="Google Shape;34;p28"/>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2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 name="Google Shape;37;p29"/>
          <p:cNvSpPr txBox="1"/>
          <p:nvPr>
            <p:ph type="title"/>
          </p:nvPr>
        </p:nvSpPr>
        <p:spPr>
          <a:xfrm>
            <a:off x="265500" y="1233175"/>
            <a:ext cx="4045200" cy="14823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SzPts val="4200"/>
              <a:buNone/>
              <a:defRPr sz="4200"/>
            </a:lvl1pPr>
            <a:lvl2pPr lvl="1" algn="ctr">
              <a:lnSpc>
                <a:spcPct val="100000"/>
              </a:lnSpc>
              <a:spcBef>
                <a:spcPts val="0"/>
              </a:spcBef>
              <a:spcAft>
                <a:spcPts val="0"/>
              </a:spcAft>
              <a:buSzPts val="4200"/>
              <a:buNone/>
              <a:defRPr sz="4200"/>
            </a:lvl2pPr>
            <a:lvl3pPr lvl="2" algn="ctr">
              <a:lnSpc>
                <a:spcPct val="100000"/>
              </a:lnSpc>
              <a:spcBef>
                <a:spcPts val="0"/>
              </a:spcBef>
              <a:spcAft>
                <a:spcPts val="0"/>
              </a:spcAft>
              <a:buSzPts val="4200"/>
              <a:buNone/>
              <a:defRPr sz="4200"/>
            </a:lvl3pPr>
            <a:lvl4pPr lvl="3" algn="ctr">
              <a:lnSpc>
                <a:spcPct val="100000"/>
              </a:lnSpc>
              <a:spcBef>
                <a:spcPts val="0"/>
              </a:spcBef>
              <a:spcAft>
                <a:spcPts val="0"/>
              </a:spcAft>
              <a:buSzPts val="4200"/>
              <a:buNone/>
              <a:defRPr sz="4200"/>
            </a:lvl4pPr>
            <a:lvl5pPr lvl="4" algn="ctr">
              <a:lnSpc>
                <a:spcPct val="100000"/>
              </a:lnSpc>
              <a:spcBef>
                <a:spcPts val="0"/>
              </a:spcBef>
              <a:spcAft>
                <a:spcPts val="0"/>
              </a:spcAft>
              <a:buSzPts val="4200"/>
              <a:buNone/>
              <a:defRPr sz="4200"/>
            </a:lvl5pPr>
            <a:lvl6pPr lvl="5" algn="ctr">
              <a:lnSpc>
                <a:spcPct val="100000"/>
              </a:lnSpc>
              <a:spcBef>
                <a:spcPts val="0"/>
              </a:spcBef>
              <a:spcAft>
                <a:spcPts val="0"/>
              </a:spcAft>
              <a:buSzPts val="4200"/>
              <a:buNone/>
              <a:defRPr sz="4200"/>
            </a:lvl6pPr>
            <a:lvl7pPr lvl="6" algn="ctr">
              <a:lnSpc>
                <a:spcPct val="100000"/>
              </a:lnSpc>
              <a:spcBef>
                <a:spcPts val="0"/>
              </a:spcBef>
              <a:spcAft>
                <a:spcPts val="0"/>
              </a:spcAft>
              <a:buSzPts val="4200"/>
              <a:buNone/>
              <a:defRPr sz="4200"/>
            </a:lvl7pPr>
            <a:lvl8pPr lvl="7" algn="ctr">
              <a:lnSpc>
                <a:spcPct val="100000"/>
              </a:lnSpc>
              <a:spcBef>
                <a:spcPts val="0"/>
              </a:spcBef>
              <a:spcAft>
                <a:spcPts val="0"/>
              </a:spcAft>
              <a:buSzPts val="4200"/>
              <a:buNone/>
              <a:defRPr sz="4200"/>
            </a:lvl8pPr>
            <a:lvl9pPr lvl="8" algn="ctr">
              <a:lnSpc>
                <a:spcPct val="100000"/>
              </a:lnSpc>
              <a:spcBef>
                <a:spcPts val="0"/>
              </a:spcBef>
              <a:spcAft>
                <a:spcPts val="0"/>
              </a:spcAft>
              <a:buSzPts val="4200"/>
              <a:buNone/>
              <a:defRPr sz="4200"/>
            </a:lvl9pPr>
          </a:lstStyle>
          <a:p/>
        </p:txBody>
      </p:sp>
      <p:sp>
        <p:nvSpPr>
          <p:cNvPr id="38" name="Google Shape;38;p29"/>
          <p:cNvSpPr txBox="1"/>
          <p:nvPr>
            <p:ph idx="1" type="subTitle"/>
          </p:nvPr>
        </p:nvSpPr>
        <p:spPr>
          <a:xfrm>
            <a:off x="265500" y="2803075"/>
            <a:ext cx="4045200" cy="12351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29"/>
          <p:cNvSpPr txBox="1"/>
          <p:nvPr>
            <p:ph idx="2" type="body"/>
          </p:nvPr>
        </p:nvSpPr>
        <p:spPr>
          <a:xfrm>
            <a:off x="4939500" y="724075"/>
            <a:ext cx="3837000" cy="3695100"/>
          </a:xfrm>
          <a:prstGeom prst="rect">
            <a:avLst/>
          </a:prstGeom>
          <a:noFill/>
          <a:ln>
            <a:noFill/>
          </a:ln>
        </p:spPr>
        <p:txBody>
          <a:bodyPr anchorCtr="0" anchor="ctr" bIns="91425" lIns="91425" spcFirstLastPara="1" rIns="91425" wrap="square" tIns="91425">
            <a:noAutofit/>
          </a:bodyPr>
          <a:lstStyle>
            <a:lvl1pPr indent="-342900" lvl="0" marL="457200" algn="l">
              <a:lnSpc>
                <a:spcPct val="115000"/>
              </a:lnSpc>
              <a:spcBef>
                <a:spcPts val="0"/>
              </a:spcBef>
              <a:spcAft>
                <a:spcPts val="0"/>
              </a:spcAft>
              <a:buSzPts val="1800"/>
              <a:buChar char="●"/>
              <a:defRPr/>
            </a:lvl1pPr>
            <a:lvl2pPr indent="-317500" lvl="1" marL="914400" algn="l">
              <a:lnSpc>
                <a:spcPct val="115000"/>
              </a:lnSpc>
              <a:spcBef>
                <a:spcPts val="1600"/>
              </a:spcBef>
              <a:spcAft>
                <a:spcPts val="0"/>
              </a:spcAft>
              <a:buSzPts val="1400"/>
              <a:buChar char="○"/>
              <a:defRPr/>
            </a:lvl2pPr>
            <a:lvl3pPr indent="-317500" lvl="2" marL="1371600" algn="l">
              <a:lnSpc>
                <a:spcPct val="115000"/>
              </a:lnSpc>
              <a:spcBef>
                <a:spcPts val="1600"/>
              </a:spcBef>
              <a:spcAft>
                <a:spcPts val="0"/>
              </a:spcAft>
              <a:buSzPts val="1400"/>
              <a:buChar char="■"/>
              <a:defRPr/>
            </a:lvl3pPr>
            <a:lvl4pPr indent="-317500" lvl="3" marL="1828800" algn="l">
              <a:lnSpc>
                <a:spcPct val="115000"/>
              </a:lnSpc>
              <a:spcBef>
                <a:spcPts val="1600"/>
              </a:spcBef>
              <a:spcAft>
                <a:spcPts val="0"/>
              </a:spcAft>
              <a:buSzPts val="1400"/>
              <a:buChar char="●"/>
              <a:defRPr/>
            </a:lvl4pPr>
            <a:lvl5pPr indent="-317500" lvl="4" marL="2286000" algn="l">
              <a:lnSpc>
                <a:spcPct val="115000"/>
              </a:lnSpc>
              <a:spcBef>
                <a:spcPts val="1600"/>
              </a:spcBef>
              <a:spcAft>
                <a:spcPts val="0"/>
              </a:spcAft>
              <a:buSzPts val="1400"/>
              <a:buChar char="○"/>
              <a:defRPr/>
            </a:lvl5pPr>
            <a:lvl6pPr indent="-317500" lvl="5" marL="2743200" algn="l">
              <a:lnSpc>
                <a:spcPct val="115000"/>
              </a:lnSpc>
              <a:spcBef>
                <a:spcPts val="1600"/>
              </a:spcBef>
              <a:spcAft>
                <a:spcPts val="0"/>
              </a:spcAft>
              <a:buSzPts val="1400"/>
              <a:buChar char="■"/>
              <a:defRPr/>
            </a:lvl6pPr>
            <a:lvl7pPr indent="-317500" lvl="6" marL="3200400" algn="l">
              <a:lnSpc>
                <a:spcPct val="115000"/>
              </a:lnSpc>
              <a:spcBef>
                <a:spcPts val="1600"/>
              </a:spcBef>
              <a:spcAft>
                <a:spcPts val="0"/>
              </a:spcAft>
              <a:buSzPts val="1400"/>
              <a:buChar char="●"/>
              <a:defRPr/>
            </a:lvl7pPr>
            <a:lvl8pPr indent="-317500" lvl="7" marL="3657600" algn="l">
              <a:lnSpc>
                <a:spcPct val="115000"/>
              </a:lnSpc>
              <a:spcBef>
                <a:spcPts val="1600"/>
              </a:spcBef>
              <a:spcAft>
                <a:spcPts val="0"/>
              </a:spcAft>
              <a:buSzPts val="1400"/>
              <a:buChar char="○"/>
              <a:defRPr/>
            </a:lvl8pPr>
            <a:lvl9pPr indent="-317500" lvl="8" marL="4114800" algn="l">
              <a:lnSpc>
                <a:spcPct val="115000"/>
              </a:lnSpc>
              <a:spcBef>
                <a:spcPts val="1600"/>
              </a:spcBef>
              <a:spcAft>
                <a:spcPts val="1600"/>
              </a:spcAft>
              <a:buSzPts val="1400"/>
              <a:buChar char="■"/>
              <a:defRPr/>
            </a:lvl9pPr>
          </a:lstStyle>
          <a:p/>
        </p:txBody>
      </p:sp>
      <p:sp>
        <p:nvSpPr>
          <p:cNvPr id="40" name="Google Shape;40;p29"/>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30"/>
          <p:cNvSpPr txBox="1"/>
          <p:nvPr>
            <p:ph idx="1" type="body"/>
          </p:nvPr>
        </p:nvSpPr>
        <p:spPr>
          <a:xfrm>
            <a:off x="311700" y="4230575"/>
            <a:ext cx="5998800" cy="605100"/>
          </a:xfrm>
          <a:prstGeom prst="rect">
            <a:avLst/>
          </a:prstGeom>
          <a:noFill/>
          <a:ln>
            <a:noFill/>
          </a:ln>
        </p:spPr>
        <p:txBody>
          <a:bodyPr anchorCtr="0" anchor="ctr" bIns="91425" lIns="91425" spcFirstLastPara="1" rIns="91425" wrap="square" tIns="91425">
            <a:noAutofit/>
          </a:bodyPr>
          <a:lstStyle>
            <a:lvl1pPr indent="-228600" lvl="0" marL="457200" algn="l">
              <a:lnSpc>
                <a:spcPct val="100000"/>
              </a:lnSpc>
              <a:spcBef>
                <a:spcPts val="0"/>
              </a:spcBef>
              <a:spcAft>
                <a:spcPts val="0"/>
              </a:spcAft>
              <a:buSzPts val="1800"/>
              <a:buNone/>
              <a:defRPr/>
            </a:lvl1pPr>
          </a:lstStyle>
          <a:p/>
        </p:txBody>
      </p:sp>
      <p:sp>
        <p:nvSpPr>
          <p:cNvPr id="43" name="Google Shape;43;p30"/>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2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1pPr>
            <a:lvl2pPr lvl="1"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2pPr>
            <a:lvl3pPr lvl="2"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3pPr>
            <a:lvl4pPr lvl="3"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4pPr>
            <a:lvl5pPr lvl="4"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5pPr>
            <a:lvl6pPr lvl="5"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6pPr>
            <a:lvl7pPr lvl="6"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7pPr>
            <a:lvl8pPr lvl="7"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8pPr>
            <a:lvl9pPr lvl="8"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9pPr>
          </a:lstStyle>
          <a:p/>
        </p:txBody>
      </p:sp>
      <p:sp>
        <p:nvSpPr>
          <p:cNvPr id="7" name="Google Shape;7;p2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342900" lvl="0" marL="457200" marR="0" rtl="0" algn="l">
              <a:lnSpc>
                <a:spcPct val="115000"/>
              </a:lnSpc>
              <a:spcBef>
                <a:spcPts val="0"/>
              </a:spcBef>
              <a:spcAft>
                <a:spcPts val="0"/>
              </a:spcAft>
              <a:buClr>
                <a:schemeClr val="dk2"/>
              </a:buClr>
              <a:buSzPts val="1800"/>
              <a:buFont typeface="Arial"/>
              <a:buChar char="●"/>
              <a:defRPr b="0" i="0" sz="1800" u="none" cap="none" strike="noStrike">
                <a:solidFill>
                  <a:schemeClr val="dk2"/>
                </a:solidFill>
                <a:latin typeface="Arial"/>
                <a:ea typeface="Arial"/>
                <a:cs typeface="Arial"/>
                <a:sym typeface="Arial"/>
              </a:defRPr>
            </a:lvl1pPr>
            <a:lvl2pPr indent="-317500" lvl="1" marL="914400" marR="0" rtl="0" algn="l">
              <a:lnSpc>
                <a:spcPct val="115000"/>
              </a:lnSpc>
              <a:spcBef>
                <a:spcPts val="160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2pPr>
            <a:lvl3pPr indent="-317500" lvl="2" marL="1371600" marR="0" rtl="0" algn="l">
              <a:lnSpc>
                <a:spcPct val="115000"/>
              </a:lnSpc>
              <a:spcBef>
                <a:spcPts val="160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3pPr>
            <a:lvl4pPr indent="-317500" lvl="3" marL="1828800" marR="0" rtl="0" algn="l">
              <a:lnSpc>
                <a:spcPct val="115000"/>
              </a:lnSpc>
              <a:spcBef>
                <a:spcPts val="160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4pPr>
            <a:lvl5pPr indent="-317500" lvl="4" marL="2286000" marR="0" rtl="0" algn="l">
              <a:lnSpc>
                <a:spcPct val="115000"/>
              </a:lnSpc>
              <a:spcBef>
                <a:spcPts val="160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5pPr>
            <a:lvl6pPr indent="-317500" lvl="5" marL="2743200" marR="0" rtl="0" algn="l">
              <a:lnSpc>
                <a:spcPct val="115000"/>
              </a:lnSpc>
              <a:spcBef>
                <a:spcPts val="160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6pPr>
            <a:lvl7pPr indent="-317500" lvl="6" marL="3200400" marR="0" rtl="0" algn="l">
              <a:lnSpc>
                <a:spcPct val="115000"/>
              </a:lnSpc>
              <a:spcBef>
                <a:spcPts val="160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7pPr>
            <a:lvl8pPr indent="-317500" lvl="7" marL="3657600" marR="0" rtl="0" algn="l">
              <a:lnSpc>
                <a:spcPct val="115000"/>
              </a:lnSpc>
              <a:spcBef>
                <a:spcPts val="160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8pPr>
            <a:lvl9pPr indent="-317500" lvl="8" marL="4114800" marR="0" rtl="0" algn="l">
              <a:lnSpc>
                <a:spcPct val="115000"/>
              </a:lnSpc>
              <a:spcBef>
                <a:spcPts val="1600"/>
              </a:spcBef>
              <a:spcAft>
                <a:spcPts val="1600"/>
              </a:spcAft>
              <a:buClr>
                <a:schemeClr val="dk2"/>
              </a:buClr>
              <a:buSzPts val="1400"/>
              <a:buFont typeface="Arial"/>
              <a:buChar char="■"/>
              <a:defRPr b="0" i="0" sz="1400" u="none" cap="none" strike="noStrike">
                <a:solidFill>
                  <a:schemeClr val="dk2"/>
                </a:solidFill>
                <a:latin typeface="Arial"/>
                <a:ea typeface="Arial"/>
                <a:cs typeface="Arial"/>
                <a:sym typeface="Arial"/>
              </a:defRPr>
            </a:lvl9pPr>
          </a:lstStyle>
          <a:p/>
        </p:txBody>
      </p:sp>
      <p:sp>
        <p:nvSpPr>
          <p:cNvPr id="8" name="Google Shape;8;p2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GB"/>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image" Target="../media/image3.png"/><Relationship Id="rId6" Type="http://schemas.openxmlformats.org/officeDocument/2006/relationships/image" Target="../media/image4.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 Id="rId3" Type="http://schemas.openxmlformats.org/officeDocument/2006/relationships/image" Target="../media/image5.png"/><Relationship Id="rId4" Type="http://schemas.openxmlformats.org/officeDocument/2006/relationships/image" Target="../media/image4.jpg"/><Relationship Id="rId5" Type="http://schemas.openxmlformats.org/officeDocument/2006/relationships/hyperlink" Target="https://www.researchgate.net/publication/333056049_Resources_value_mapping_A_method_to_assess_the_resource_efficiency_of_manufacturing_systems"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 Id="rId3" Type="http://schemas.openxmlformats.org/officeDocument/2006/relationships/image" Target="../media/image5.png"/><Relationship Id="rId4" Type="http://schemas.openxmlformats.org/officeDocument/2006/relationships/image" Target="../media/image4.jpg"/><Relationship Id="rId5" Type="http://schemas.openxmlformats.org/officeDocument/2006/relationships/hyperlink" Target="https://www.schubert.group/en/" TargetMode="External"/><Relationship Id="rId6" Type="http://schemas.openxmlformats.org/officeDocument/2006/relationships/image" Target="../media/image9.png"/><Relationship Id="rId7" Type="http://schemas.openxmlformats.org/officeDocument/2006/relationships/hyperlink" Target="https://www.greengrowthknowledge.org/"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xml"/><Relationship Id="rId3" Type="http://schemas.openxmlformats.org/officeDocument/2006/relationships/image" Target="../media/image5.png"/><Relationship Id="rId4" Type="http://schemas.openxmlformats.org/officeDocument/2006/relationships/image" Target="../media/image4.jpg"/><Relationship Id="rId5" Type="http://schemas.openxmlformats.org/officeDocument/2006/relationships/image" Target="../media/image10.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3.xml"/><Relationship Id="rId3" Type="http://schemas.openxmlformats.org/officeDocument/2006/relationships/image" Target="../media/image5.png"/><Relationship Id="rId4" Type="http://schemas.openxmlformats.org/officeDocument/2006/relationships/image" Target="../media/image4.jpg"/><Relationship Id="rId5" Type="http://schemas.openxmlformats.org/officeDocument/2006/relationships/image" Target="../media/image11.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4.xml"/><Relationship Id="rId3" Type="http://schemas.openxmlformats.org/officeDocument/2006/relationships/image" Target="../media/image5.png"/><Relationship Id="rId4" Type="http://schemas.openxmlformats.org/officeDocument/2006/relationships/image" Target="../media/image4.jp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5.xml"/><Relationship Id="rId3" Type="http://schemas.openxmlformats.org/officeDocument/2006/relationships/image" Target="../media/image5.png"/><Relationship Id="rId4" Type="http://schemas.openxmlformats.org/officeDocument/2006/relationships/image" Target="../media/image4.jpg"/><Relationship Id="rId5" Type="http://schemas.openxmlformats.org/officeDocument/2006/relationships/hyperlink" Target="https://ec.europa.eu/environment/resource_efficiency/" TargetMode="External"/><Relationship Id="rId6" Type="http://schemas.openxmlformats.org/officeDocument/2006/relationships/hyperlink" Target="https://ec.europa.eu/environment/green-growth/resource-efficiency/index_en.htm" TargetMode="External"/><Relationship Id="rId7" Type="http://schemas.openxmlformats.org/officeDocument/2006/relationships/hyperlink" Target="http://www.wrap.org.uk/content/innovative-business-models-0" TargetMode="Externa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6.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image" Target="../media/image3.png"/><Relationship Id="rId6" Type="http://schemas.openxmlformats.org/officeDocument/2006/relationships/image" Target="../media/image4.jp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7.xml"/><Relationship Id="rId3" Type="http://schemas.openxmlformats.org/officeDocument/2006/relationships/image" Target="../media/image5.png"/><Relationship Id="rId4" Type="http://schemas.openxmlformats.org/officeDocument/2006/relationships/image" Target="../media/image4.jp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8.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image" Target="../media/image3.png"/><Relationship Id="rId6" Type="http://schemas.openxmlformats.org/officeDocument/2006/relationships/image" Target="../media/image4.jp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9.xml"/><Relationship Id="rId3" Type="http://schemas.openxmlformats.org/officeDocument/2006/relationships/image" Target="../media/image5.png"/><Relationship Id="rId4" Type="http://schemas.openxmlformats.org/officeDocument/2006/relationships/image" Target="../media/image4.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image" Target="../media/image3.png"/><Relationship Id="rId6" Type="http://schemas.openxmlformats.org/officeDocument/2006/relationships/image" Target="../media/image4.jp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0.xml"/><Relationship Id="rId3" Type="http://schemas.openxmlformats.org/officeDocument/2006/relationships/image" Target="../media/image5.png"/><Relationship Id="rId4" Type="http://schemas.openxmlformats.org/officeDocument/2006/relationships/image" Target="../media/image4.jp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1.xml"/><Relationship Id="rId3" Type="http://schemas.openxmlformats.org/officeDocument/2006/relationships/image" Target="../media/image5.png"/><Relationship Id="rId4" Type="http://schemas.openxmlformats.org/officeDocument/2006/relationships/image" Target="../media/image4.jp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2.xml"/><Relationship Id="rId3" Type="http://schemas.openxmlformats.org/officeDocument/2006/relationships/image" Target="../media/image5.png"/><Relationship Id="rId4" Type="http://schemas.openxmlformats.org/officeDocument/2006/relationships/image" Target="../media/image4.jp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3.xml"/><Relationship Id="rId3" Type="http://schemas.openxmlformats.org/officeDocument/2006/relationships/image" Target="../media/image5.png"/><Relationship Id="rId4" Type="http://schemas.openxmlformats.org/officeDocument/2006/relationships/image" Target="../media/image4.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5.png"/><Relationship Id="rId4" Type="http://schemas.openxmlformats.org/officeDocument/2006/relationships/image" Target="../media/image4.jpg"/><Relationship Id="rId5" Type="http://schemas.openxmlformats.org/officeDocument/2006/relationships/hyperlink" Target="https://www.youtube.com/watch?v=-se_wEJ_KM4&amp;feature=youtu.be"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5.png"/><Relationship Id="rId4" Type="http://schemas.openxmlformats.org/officeDocument/2006/relationships/image" Target="../media/image4.jpg"/><Relationship Id="rId5" Type="http://schemas.openxmlformats.org/officeDocument/2006/relationships/image" Target="../media/image7.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5.png"/><Relationship Id="rId4" Type="http://schemas.openxmlformats.org/officeDocument/2006/relationships/image" Target="../media/image4.jpg"/><Relationship Id="rId5" Type="http://schemas.openxmlformats.org/officeDocument/2006/relationships/image" Target="../media/image6.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5.png"/><Relationship Id="rId4" Type="http://schemas.openxmlformats.org/officeDocument/2006/relationships/image" Target="../media/image4.jpg"/><Relationship Id="rId5" Type="http://schemas.openxmlformats.org/officeDocument/2006/relationships/image" Target="../media/image7.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5.png"/><Relationship Id="rId4" Type="http://schemas.openxmlformats.org/officeDocument/2006/relationships/image" Target="../media/image4.jpg"/><Relationship Id="rId5" Type="http://schemas.openxmlformats.org/officeDocument/2006/relationships/image" Target="../media/image8.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5.png"/><Relationship Id="rId4" Type="http://schemas.openxmlformats.org/officeDocument/2006/relationships/image" Target="../media/image4.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5.png"/><Relationship Id="rId4" Type="http://schemas.openxmlformats.org/officeDocument/2006/relationships/image" Target="../media/image4.jpg"/><Relationship Id="rId5"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 name="Shape 53"/>
        <p:cNvGrpSpPr/>
        <p:nvPr/>
      </p:nvGrpSpPr>
      <p:grpSpPr>
        <a:xfrm>
          <a:off x="0" y="0"/>
          <a:ext cx="0" cy="0"/>
          <a:chOff x="0" y="0"/>
          <a:chExt cx="0" cy="0"/>
        </a:xfrm>
      </p:grpSpPr>
      <p:cxnSp>
        <p:nvCxnSpPr>
          <p:cNvPr id="54" name="Google Shape;54;g8f74eaec50_0_0"/>
          <p:cNvCxnSpPr/>
          <p:nvPr/>
        </p:nvCxnSpPr>
        <p:spPr>
          <a:xfrm flipH="1" rot="10800000">
            <a:off x="0" y="992375"/>
            <a:ext cx="9180900" cy="9300"/>
          </a:xfrm>
          <a:prstGeom prst="straightConnector1">
            <a:avLst/>
          </a:prstGeom>
          <a:noFill/>
          <a:ln cap="flat" cmpd="sng" w="9525">
            <a:solidFill>
              <a:schemeClr val="dk2"/>
            </a:solidFill>
            <a:prstDash val="solid"/>
            <a:round/>
            <a:headEnd len="sm" w="sm" type="none"/>
            <a:tailEnd len="sm" w="sm" type="none"/>
          </a:ln>
        </p:spPr>
      </p:cxnSp>
      <p:sp>
        <p:nvSpPr>
          <p:cNvPr id="55" name="Google Shape;55;g8f74eaec50_0_0"/>
          <p:cNvSpPr txBox="1"/>
          <p:nvPr/>
        </p:nvSpPr>
        <p:spPr>
          <a:xfrm>
            <a:off x="52600" y="1005175"/>
            <a:ext cx="9144000" cy="1401000"/>
          </a:xfrm>
          <a:prstGeom prst="rect">
            <a:avLst/>
          </a:prstGeom>
          <a:noFill/>
          <a:ln>
            <a:noFill/>
          </a:ln>
        </p:spPr>
        <p:txBody>
          <a:bodyPr anchorCtr="0" anchor="t" bIns="91425" lIns="91425" spcFirstLastPara="1" rIns="91425" wrap="square" tIns="91425">
            <a:noAutofit/>
          </a:bodyPr>
          <a:lstStyle/>
          <a:p>
            <a:pPr indent="0" lvl="0" marL="0" marR="0" rtl="0" algn="ctr">
              <a:lnSpc>
                <a:spcPct val="115000"/>
              </a:lnSpc>
              <a:spcBef>
                <a:spcPts val="0"/>
              </a:spcBef>
              <a:spcAft>
                <a:spcPts val="0"/>
              </a:spcAft>
              <a:buClr>
                <a:srgbClr val="000000"/>
              </a:buClr>
              <a:buSzPts val="4800"/>
              <a:buFont typeface="Arial"/>
              <a:buNone/>
            </a:pPr>
            <a:r>
              <a:rPr lang="en-GB" sz="4600">
                <a:solidFill>
                  <a:schemeClr val="dk1"/>
                </a:solidFill>
              </a:rPr>
              <a:t>Economia </a:t>
            </a:r>
            <a:r>
              <a:rPr b="0" i="0" lang="en-GB" sz="4600" u="none" cap="none" strike="noStrike">
                <a:solidFill>
                  <a:schemeClr val="dk1"/>
                </a:solidFill>
                <a:latin typeface="Arial"/>
                <a:ea typeface="Arial"/>
                <a:cs typeface="Arial"/>
                <a:sym typeface="Arial"/>
              </a:rPr>
              <a:t>Circ</a:t>
            </a:r>
            <a:r>
              <a:rPr lang="en-GB" sz="4600">
                <a:solidFill>
                  <a:schemeClr val="dk1"/>
                </a:solidFill>
              </a:rPr>
              <a:t>o</a:t>
            </a:r>
            <a:r>
              <a:rPr b="0" i="0" lang="en-GB" sz="4600" u="none" cap="none" strike="noStrike">
                <a:solidFill>
                  <a:schemeClr val="dk1"/>
                </a:solidFill>
                <a:latin typeface="Arial"/>
                <a:ea typeface="Arial"/>
                <a:cs typeface="Arial"/>
                <a:sym typeface="Arial"/>
              </a:rPr>
              <a:t>lar</a:t>
            </a:r>
            <a:r>
              <a:rPr lang="en-GB" sz="4600">
                <a:solidFill>
                  <a:schemeClr val="dk1"/>
                </a:solidFill>
              </a:rPr>
              <a:t>e -Temi centrali </a:t>
            </a:r>
            <a:r>
              <a:rPr b="0" i="0" lang="en-GB" sz="4300" u="none" cap="none" strike="noStrike">
                <a:solidFill>
                  <a:schemeClr val="dk1"/>
                </a:solidFill>
                <a:latin typeface="Arial"/>
                <a:ea typeface="Arial"/>
                <a:cs typeface="Arial"/>
                <a:sym typeface="Arial"/>
              </a:rPr>
              <a:t> </a:t>
            </a:r>
            <a:endParaRPr b="0" i="0" sz="4300" u="none" cap="none" strike="noStrike">
              <a:solidFill>
                <a:schemeClr val="dk1"/>
              </a:solidFill>
              <a:latin typeface="Arial"/>
              <a:ea typeface="Arial"/>
              <a:cs typeface="Arial"/>
              <a:sym typeface="Arial"/>
            </a:endParaRPr>
          </a:p>
          <a:p>
            <a:pPr indent="0" lvl="0" marL="0" marR="0" rtl="0" algn="ctr">
              <a:lnSpc>
                <a:spcPct val="115000"/>
              </a:lnSpc>
              <a:spcBef>
                <a:spcPts val="300"/>
              </a:spcBef>
              <a:spcAft>
                <a:spcPts val="0"/>
              </a:spcAft>
              <a:buClr>
                <a:srgbClr val="000000"/>
              </a:buClr>
              <a:buSzPts val="3600"/>
              <a:buFont typeface="Arial"/>
              <a:buNone/>
            </a:pPr>
            <a:r>
              <a:rPr lang="en-GB" sz="3100">
                <a:solidFill>
                  <a:schemeClr val="dk1"/>
                </a:solidFill>
              </a:rPr>
              <a:t>L’efficienza nell’uso delle risorse  </a:t>
            </a:r>
            <a:endParaRPr sz="900"/>
          </a:p>
          <a:p>
            <a:pPr indent="0" lvl="0" marL="0" marR="0" rtl="0" algn="ctr">
              <a:lnSpc>
                <a:spcPct val="115000"/>
              </a:lnSpc>
              <a:spcBef>
                <a:spcPts val="1900"/>
              </a:spcBef>
              <a:spcAft>
                <a:spcPts val="1600"/>
              </a:spcAft>
              <a:buClr>
                <a:srgbClr val="000000"/>
              </a:buClr>
              <a:buSzPts val="2400"/>
              <a:buFont typeface="Arial"/>
              <a:buNone/>
            </a:pPr>
            <a:r>
              <a:rPr b="0" i="0" lang="en-GB" sz="1900" u="none" cap="none" strike="noStrike">
                <a:solidFill>
                  <a:schemeClr val="dk1"/>
                </a:solidFill>
                <a:latin typeface="Arial"/>
                <a:ea typeface="Arial"/>
                <a:cs typeface="Arial"/>
                <a:sym typeface="Arial"/>
              </a:rPr>
              <a:t>Unità 2A</a:t>
            </a:r>
            <a:endParaRPr b="0" i="0" sz="1900" u="none" cap="none" strike="noStrike">
              <a:solidFill>
                <a:schemeClr val="dk1"/>
              </a:solidFill>
              <a:latin typeface="Arial"/>
              <a:ea typeface="Arial"/>
              <a:cs typeface="Arial"/>
              <a:sym typeface="Arial"/>
            </a:endParaRPr>
          </a:p>
        </p:txBody>
      </p:sp>
      <p:sp>
        <p:nvSpPr>
          <p:cNvPr id="56" name="Google Shape;56;g8f74eaec50_0_0"/>
          <p:cNvSpPr/>
          <p:nvPr/>
        </p:nvSpPr>
        <p:spPr>
          <a:xfrm>
            <a:off x="-19975" y="4486297"/>
            <a:ext cx="705300" cy="659400"/>
          </a:xfrm>
          <a:prstGeom prst="ellipse">
            <a:avLst/>
          </a:prstGeom>
          <a:solidFill>
            <a:srgbClr val="6AA84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000"/>
              <a:buFont typeface="Arial"/>
              <a:buNone/>
            </a:pPr>
            <a:r>
              <a:t/>
            </a:r>
            <a:endParaRPr b="0" i="0" sz="1000" u="none" cap="none" strike="noStrike">
              <a:solidFill>
                <a:srgbClr val="FFFFFF"/>
              </a:solidFill>
              <a:highlight>
                <a:srgbClr val="6AA84F"/>
              </a:highlight>
              <a:latin typeface="Arial"/>
              <a:ea typeface="Arial"/>
              <a:cs typeface="Arial"/>
              <a:sym typeface="Arial"/>
            </a:endParaRPr>
          </a:p>
        </p:txBody>
      </p:sp>
      <p:sp>
        <p:nvSpPr>
          <p:cNvPr id="57" name="Google Shape;57;g8f74eaec50_0_0"/>
          <p:cNvSpPr/>
          <p:nvPr/>
        </p:nvSpPr>
        <p:spPr>
          <a:xfrm>
            <a:off x="1390630" y="4486297"/>
            <a:ext cx="705300" cy="659400"/>
          </a:xfrm>
          <a:prstGeom prst="ellipse">
            <a:avLst/>
          </a:prstGeom>
          <a:solidFill>
            <a:srgbClr val="41C0F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000"/>
              <a:buFont typeface="Arial"/>
              <a:buNone/>
            </a:pPr>
            <a:r>
              <a:t/>
            </a:r>
            <a:endParaRPr b="0" i="0" sz="1000" u="none" cap="none" strike="noStrike">
              <a:solidFill>
                <a:srgbClr val="FFFFFF"/>
              </a:solidFill>
              <a:highlight>
                <a:srgbClr val="6AA84F"/>
              </a:highlight>
              <a:latin typeface="Arial"/>
              <a:ea typeface="Arial"/>
              <a:cs typeface="Arial"/>
              <a:sym typeface="Arial"/>
            </a:endParaRPr>
          </a:p>
        </p:txBody>
      </p:sp>
      <p:sp>
        <p:nvSpPr>
          <p:cNvPr id="58" name="Google Shape;58;g8f74eaec50_0_0"/>
          <p:cNvSpPr/>
          <p:nvPr/>
        </p:nvSpPr>
        <p:spPr>
          <a:xfrm>
            <a:off x="685328" y="4486297"/>
            <a:ext cx="705300" cy="659400"/>
          </a:xfrm>
          <a:prstGeom prst="ellipse">
            <a:avLst/>
          </a:prstGeom>
          <a:solidFill>
            <a:srgbClr val="6AA84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000"/>
              <a:buFont typeface="Arial"/>
              <a:buNone/>
            </a:pPr>
            <a:r>
              <a:t/>
            </a:r>
            <a:endParaRPr b="0" i="0" sz="1000" u="none" cap="none" strike="noStrike">
              <a:solidFill>
                <a:srgbClr val="FFFFFF"/>
              </a:solidFill>
              <a:highlight>
                <a:srgbClr val="6AA84F"/>
              </a:highlight>
              <a:latin typeface="Arial"/>
              <a:ea typeface="Arial"/>
              <a:cs typeface="Arial"/>
              <a:sym typeface="Arial"/>
            </a:endParaRPr>
          </a:p>
        </p:txBody>
      </p:sp>
      <p:sp>
        <p:nvSpPr>
          <p:cNvPr id="59" name="Google Shape;59;g8f74eaec50_0_0"/>
          <p:cNvSpPr/>
          <p:nvPr/>
        </p:nvSpPr>
        <p:spPr>
          <a:xfrm>
            <a:off x="-19970" y="3786857"/>
            <a:ext cx="705300" cy="659400"/>
          </a:xfrm>
          <a:prstGeom prst="ellipse">
            <a:avLst/>
          </a:prstGeom>
          <a:solidFill>
            <a:srgbClr val="6AA84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000"/>
              <a:buFont typeface="Arial"/>
              <a:buNone/>
            </a:pPr>
            <a:r>
              <a:t/>
            </a:r>
            <a:endParaRPr b="0" i="0" sz="1000" u="none" cap="none" strike="noStrike">
              <a:solidFill>
                <a:srgbClr val="FFFFFF"/>
              </a:solidFill>
              <a:highlight>
                <a:srgbClr val="6AA84F"/>
              </a:highlight>
              <a:latin typeface="Arial"/>
              <a:ea typeface="Arial"/>
              <a:cs typeface="Arial"/>
              <a:sym typeface="Arial"/>
            </a:endParaRPr>
          </a:p>
        </p:txBody>
      </p:sp>
      <p:sp>
        <p:nvSpPr>
          <p:cNvPr id="60" name="Google Shape;60;g8f74eaec50_0_0"/>
          <p:cNvSpPr/>
          <p:nvPr/>
        </p:nvSpPr>
        <p:spPr>
          <a:xfrm>
            <a:off x="1390630" y="3827025"/>
            <a:ext cx="705300" cy="659400"/>
          </a:xfrm>
          <a:prstGeom prst="ellipse">
            <a:avLst/>
          </a:prstGeom>
          <a:solidFill>
            <a:srgbClr val="41C0F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000"/>
              <a:buFont typeface="Arial"/>
              <a:buNone/>
            </a:pPr>
            <a:r>
              <a:t/>
            </a:r>
            <a:endParaRPr b="0" i="0" sz="1000" u="none" cap="none" strike="noStrike">
              <a:solidFill>
                <a:srgbClr val="FFFFFF"/>
              </a:solidFill>
              <a:highlight>
                <a:srgbClr val="6AA84F"/>
              </a:highlight>
              <a:latin typeface="Arial"/>
              <a:ea typeface="Arial"/>
              <a:cs typeface="Arial"/>
              <a:sym typeface="Arial"/>
            </a:endParaRPr>
          </a:p>
        </p:txBody>
      </p:sp>
      <p:sp>
        <p:nvSpPr>
          <p:cNvPr id="61" name="Google Shape;61;g8f74eaec50_0_0"/>
          <p:cNvSpPr/>
          <p:nvPr/>
        </p:nvSpPr>
        <p:spPr>
          <a:xfrm>
            <a:off x="685328" y="3827025"/>
            <a:ext cx="705300" cy="659400"/>
          </a:xfrm>
          <a:prstGeom prst="ellipse">
            <a:avLst/>
          </a:prstGeom>
          <a:solidFill>
            <a:srgbClr val="41C0F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000"/>
              <a:buFont typeface="Arial"/>
              <a:buNone/>
            </a:pPr>
            <a:r>
              <a:t/>
            </a:r>
            <a:endParaRPr b="0" i="0" sz="1000" u="none" cap="none" strike="noStrike">
              <a:solidFill>
                <a:srgbClr val="FFFFFF"/>
              </a:solidFill>
              <a:highlight>
                <a:srgbClr val="6AA84F"/>
              </a:highlight>
              <a:latin typeface="Arial"/>
              <a:ea typeface="Arial"/>
              <a:cs typeface="Arial"/>
              <a:sym typeface="Arial"/>
            </a:endParaRPr>
          </a:p>
        </p:txBody>
      </p:sp>
      <p:sp>
        <p:nvSpPr>
          <p:cNvPr id="62" name="Google Shape;62;g8f74eaec50_0_0"/>
          <p:cNvSpPr/>
          <p:nvPr/>
        </p:nvSpPr>
        <p:spPr>
          <a:xfrm>
            <a:off x="2095933" y="4495675"/>
            <a:ext cx="705300" cy="659400"/>
          </a:xfrm>
          <a:prstGeom prst="ellipse">
            <a:avLst/>
          </a:prstGeom>
          <a:solidFill>
            <a:srgbClr val="6AA84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000"/>
              <a:buFont typeface="Arial"/>
              <a:buNone/>
            </a:pPr>
            <a:r>
              <a:t/>
            </a:r>
            <a:endParaRPr b="0" i="0" sz="1000" u="none" cap="none" strike="noStrike">
              <a:solidFill>
                <a:srgbClr val="FFFFFF"/>
              </a:solidFill>
              <a:highlight>
                <a:srgbClr val="6AA84F"/>
              </a:highlight>
              <a:latin typeface="Arial"/>
              <a:ea typeface="Arial"/>
              <a:cs typeface="Arial"/>
              <a:sym typeface="Arial"/>
            </a:endParaRPr>
          </a:p>
        </p:txBody>
      </p:sp>
      <p:sp>
        <p:nvSpPr>
          <p:cNvPr id="63" name="Google Shape;63;g8f74eaec50_0_0"/>
          <p:cNvSpPr/>
          <p:nvPr/>
        </p:nvSpPr>
        <p:spPr>
          <a:xfrm>
            <a:off x="3506538" y="4495675"/>
            <a:ext cx="705300" cy="659400"/>
          </a:xfrm>
          <a:prstGeom prst="ellipse">
            <a:avLst/>
          </a:prstGeom>
          <a:solidFill>
            <a:srgbClr val="41C0F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000"/>
              <a:buFont typeface="Arial"/>
              <a:buNone/>
            </a:pPr>
            <a:r>
              <a:t/>
            </a:r>
            <a:endParaRPr b="0" i="0" sz="1000" u="none" cap="none" strike="noStrike">
              <a:solidFill>
                <a:srgbClr val="FFFFFF"/>
              </a:solidFill>
              <a:highlight>
                <a:srgbClr val="6AA84F"/>
              </a:highlight>
              <a:latin typeface="Arial"/>
              <a:ea typeface="Arial"/>
              <a:cs typeface="Arial"/>
              <a:sym typeface="Arial"/>
            </a:endParaRPr>
          </a:p>
        </p:txBody>
      </p:sp>
      <p:sp>
        <p:nvSpPr>
          <p:cNvPr id="64" name="Google Shape;64;g8f74eaec50_0_0"/>
          <p:cNvSpPr/>
          <p:nvPr/>
        </p:nvSpPr>
        <p:spPr>
          <a:xfrm>
            <a:off x="2801235" y="4495675"/>
            <a:ext cx="705300" cy="659400"/>
          </a:xfrm>
          <a:prstGeom prst="ellipse">
            <a:avLst/>
          </a:prstGeom>
          <a:solidFill>
            <a:srgbClr val="6AA84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000"/>
              <a:buFont typeface="Arial"/>
              <a:buNone/>
            </a:pPr>
            <a:r>
              <a:t/>
            </a:r>
            <a:endParaRPr b="0" i="0" sz="1000" u="none" cap="none" strike="noStrike">
              <a:solidFill>
                <a:srgbClr val="FFFFFF"/>
              </a:solidFill>
              <a:highlight>
                <a:srgbClr val="6AA84F"/>
              </a:highlight>
              <a:latin typeface="Arial"/>
              <a:ea typeface="Arial"/>
              <a:cs typeface="Arial"/>
              <a:sym typeface="Arial"/>
            </a:endParaRPr>
          </a:p>
        </p:txBody>
      </p:sp>
      <p:sp>
        <p:nvSpPr>
          <p:cNvPr id="65" name="Google Shape;65;g8f74eaec50_0_0"/>
          <p:cNvSpPr/>
          <p:nvPr/>
        </p:nvSpPr>
        <p:spPr>
          <a:xfrm>
            <a:off x="3506538" y="3836403"/>
            <a:ext cx="705300" cy="659400"/>
          </a:xfrm>
          <a:prstGeom prst="ellipse">
            <a:avLst/>
          </a:prstGeom>
          <a:solidFill>
            <a:srgbClr val="41C0F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000"/>
              <a:buFont typeface="Arial"/>
              <a:buNone/>
            </a:pPr>
            <a:r>
              <a:t/>
            </a:r>
            <a:endParaRPr b="0" i="0" sz="1000" u="none" cap="none" strike="noStrike">
              <a:solidFill>
                <a:srgbClr val="FFFFFF"/>
              </a:solidFill>
              <a:highlight>
                <a:srgbClr val="6AA84F"/>
              </a:highlight>
              <a:latin typeface="Arial"/>
              <a:ea typeface="Arial"/>
              <a:cs typeface="Arial"/>
              <a:sym typeface="Arial"/>
            </a:endParaRPr>
          </a:p>
        </p:txBody>
      </p:sp>
      <p:sp>
        <p:nvSpPr>
          <p:cNvPr id="66" name="Google Shape;66;g8f74eaec50_0_0"/>
          <p:cNvSpPr/>
          <p:nvPr/>
        </p:nvSpPr>
        <p:spPr>
          <a:xfrm>
            <a:off x="2801235" y="3836403"/>
            <a:ext cx="705300" cy="659400"/>
          </a:xfrm>
          <a:prstGeom prst="ellipse">
            <a:avLst/>
          </a:prstGeom>
          <a:solidFill>
            <a:srgbClr val="6AA84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000"/>
              <a:buFont typeface="Arial"/>
              <a:buNone/>
            </a:pPr>
            <a:r>
              <a:t/>
            </a:r>
            <a:endParaRPr b="0" i="0" sz="1000" u="none" cap="none" strike="noStrike">
              <a:solidFill>
                <a:srgbClr val="FFFFFF"/>
              </a:solidFill>
              <a:highlight>
                <a:srgbClr val="6AA84F"/>
              </a:highlight>
              <a:latin typeface="Arial"/>
              <a:ea typeface="Arial"/>
              <a:cs typeface="Arial"/>
              <a:sym typeface="Arial"/>
            </a:endParaRPr>
          </a:p>
        </p:txBody>
      </p:sp>
      <p:sp>
        <p:nvSpPr>
          <p:cNvPr id="67" name="Google Shape;67;g8f74eaec50_0_0"/>
          <p:cNvSpPr/>
          <p:nvPr/>
        </p:nvSpPr>
        <p:spPr>
          <a:xfrm>
            <a:off x="4211840" y="4486297"/>
            <a:ext cx="705300" cy="659400"/>
          </a:xfrm>
          <a:prstGeom prst="ellipse">
            <a:avLst/>
          </a:prstGeom>
          <a:solidFill>
            <a:srgbClr val="6AA84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000"/>
              <a:buFont typeface="Arial"/>
              <a:buNone/>
            </a:pPr>
            <a:r>
              <a:t/>
            </a:r>
            <a:endParaRPr b="0" i="0" sz="1000" u="none" cap="none" strike="noStrike">
              <a:solidFill>
                <a:srgbClr val="FFFFFF"/>
              </a:solidFill>
              <a:highlight>
                <a:srgbClr val="6AA84F"/>
              </a:highlight>
              <a:latin typeface="Arial"/>
              <a:ea typeface="Arial"/>
              <a:cs typeface="Arial"/>
              <a:sym typeface="Arial"/>
            </a:endParaRPr>
          </a:p>
        </p:txBody>
      </p:sp>
      <p:sp>
        <p:nvSpPr>
          <p:cNvPr id="68" name="Google Shape;68;g8f74eaec50_0_0"/>
          <p:cNvSpPr/>
          <p:nvPr/>
        </p:nvSpPr>
        <p:spPr>
          <a:xfrm>
            <a:off x="5622445" y="4486297"/>
            <a:ext cx="705300" cy="659400"/>
          </a:xfrm>
          <a:prstGeom prst="ellipse">
            <a:avLst/>
          </a:prstGeom>
          <a:solidFill>
            <a:srgbClr val="41C0F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000"/>
              <a:buFont typeface="Arial"/>
              <a:buNone/>
            </a:pPr>
            <a:r>
              <a:t/>
            </a:r>
            <a:endParaRPr b="0" i="0" sz="1000" u="none" cap="none" strike="noStrike">
              <a:solidFill>
                <a:srgbClr val="FFFFFF"/>
              </a:solidFill>
              <a:highlight>
                <a:srgbClr val="6AA84F"/>
              </a:highlight>
              <a:latin typeface="Arial"/>
              <a:ea typeface="Arial"/>
              <a:cs typeface="Arial"/>
              <a:sym typeface="Arial"/>
            </a:endParaRPr>
          </a:p>
        </p:txBody>
      </p:sp>
      <p:sp>
        <p:nvSpPr>
          <p:cNvPr id="69" name="Google Shape;69;g8f74eaec50_0_0"/>
          <p:cNvSpPr/>
          <p:nvPr/>
        </p:nvSpPr>
        <p:spPr>
          <a:xfrm>
            <a:off x="4917143" y="4486297"/>
            <a:ext cx="705300" cy="659400"/>
          </a:xfrm>
          <a:prstGeom prst="ellipse">
            <a:avLst/>
          </a:prstGeom>
          <a:solidFill>
            <a:srgbClr val="6AA84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000"/>
              <a:buFont typeface="Arial"/>
              <a:buNone/>
            </a:pPr>
            <a:r>
              <a:t/>
            </a:r>
            <a:endParaRPr b="0" i="0" sz="1000" u="none" cap="none" strike="noStrike">
              <a:solidFill>
                <a:srgbClr val="FFFFFF"/>
              </a:solidFill>
              <a:highlight>
                <a:srgbClr val="6AA84F"/>
              </a:highlight>
              <a:latin typeface="Arial"/>
              <a:ea typeface="Arial"/>
              <a:cs typeface="Arial"/>
              <a:sym typeface="Arial"/>
            </a:endParaRPr>
          </a:p>
        </p:txBody>
      </p:sp>
      <p:sp>
        <p:nvSpPr>
          <p:cNvPr id="70" name="Google Shape;70;g8f74eaec50_0_0"/>
          <p:cNvSpPr/>
          <p:nvPr/>
        </p:nvSpPr>
        <p:spPr>
          <a:xfrm>
            <a:off x="4211840" y="3827025"/>
            <a:ext cx="705300" cy="659400"/>
          </a:xfrm>
          <a:prstGeom prst="ellipse">
            <a:avLst/>
          </a:prstGeom>
          <a:solidFill>
            <a:srgbClr val="6AA84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000"/>
              <a:buFont typeface="Arial"/>
              <a:buNone/>
            </a:pPr>
            <a:r>
              <a:t/>
            </a:r>
            <a:endParaRPr b="0" i="0" sz="1000" u="none" cap="none" strike="noStrike">
              <a:solidFill>
                <a:srgbClr val="FFFFFF"/>
              </a:solidFill>
              <a:highlight>
                <a:srgbClr val="6AA84F"/>
              </a:highlight>
              <a:latin typeface="Arial"/>
              <a:ea typeface="Arial"/>
              <a:cs typeface="Arial"/>
              <a:sym typeface="Arial"/>
            </a:endParaRPr>
          </a:p>
        </p:txBody>
      </p:sp>
      <p:sp>
        <p:nvSpPr>
          <p:cNvPr id="71" name="Google Shape;71;g8f74eaec50_0_0"/>
          <p:cNvSpPr/>
          <p:nvPr/>
        </p:nvSpPr>
        <p:spPr>
          <a:xfrm>
            <a:off x="5622445" y="3827025"/>
            <a:ext cx="705300" cy="659400"/>
          </a:xfrm>
          <a:prstGeom prst="ellipse">
            <a:avLst/>
          </a:prstGeom>
          <a:solidFill>
            <a:srgbClr val="41C0F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000"/>
              <a:buFont typeface="Arial"/>
              <a:buNone/>
            </a:pPr>
            <a:r>
              <a:t/>
            </a:r>
            <a:endParaRPr b="0" i="0" sz="1000" u="none" cap="none" strike="noStrike">
              <a:solidFill>
                <a:srgbClr val="FFFFFF"/>
              </a:solidFill>
              <a:highlight>
                <a:srgbClr val="6AA84F"/>
              </a:highlight>
              <a:latin typeface="Arial"/>
              <a:ea typeface="Arial"/>
              <a:cs typeface="Arial"/>
              <a:sym typeface="Arial"/>
            </a:endParaRPr>
          </a:p>
        </p:txBody>
      </p:sp>
      <p:sp>
        <p:nvSpPr>
          <p:cNvPr id="72" name="Google Shape;72;g8f74eaec50_0_0"/>
          <p:cNvSpPr/>
          <p:nvPr/>
        </p:nvSpPr>
        <p:spPr>
          <a:xfrm>
            <a:off x="4917143" y="3827025"/>
            <a:ext cx="705300" cy="659400"/>
          </a:xfrm>
          <a:prstGeom prst="ellipse">
            <a:avLst/>
          </a:prstGeom>
          <a:solidFill>
            <a:srgbClr val="6AA84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000"/>
              <a:buFont typeface="Arial"/>
              <a:buNone/>
            </a:pPr>
            <a:r>
              <a:t/>
            </a:r>
            <a:endParaRPr b="0" i="0" sz="1000" u="none" cap="none" strike="noStrike">
              <a:solidFill>
                <a:srgbClr val="FFFFFF"/>
              </a:solidFill>
              <a:highlight>
                <a:srgbClr val="6AA84F"/>
              </a:highlight>
              <a:latin typeface="Arial"/>
              <a:ea typeface="Arial"/>
              <a:cs typeface="Arial"/>
              <a:sym typeface="Arial"/>
            </a:endParaRPr>
          </a:p>
        </p:txBody>
      </p:sp>
      <p:sp>
        <p:nvSpPr>
          <p:cNvPr id="73" name="Google Shape;73;g8f74eaec50_0_0"/>
          <p:cNvSpPr/>
          <p:nvPr/>
        </p:nvSpPr>
        <p:spPr>
          <a:xfrm>
            <a:off x="6327748" y="4495675"/>
            <a:ext cx="705300" cy="659400"/>
          </a:xfrm>
          <a:prstGeom prst="ellipse">
            <a:avLst/>
          </a:prstGeom>
          <a:solidFill>
            <a:srgbClr val="6AA84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000"/>
              <a:buFont typeface="Arial"/>
              <a:buNone/>
            </a:pPr>
            <a:r>
              <a:t/>
            </a:r>
            <a:endParaRPr b="0" i="0" sz="1000" u="none" cap="none" strike="noStrike">
              <a:solidFill>
                <a:srgbClr val="FFFFFF"/>
              </a:solidFill>
              <a:highlight>
                <a:srgbClr val="6AA84F"/>
              </a:highlight>
              <a:latin typeface="Arial"/>
              <a:ea typeface="Arial"/>
              <a:cs typeface="Arial"/>
              <a:sym typeface="Arial"/>
            </a:endParaRPr>
          </a:p>
        </p:txBody>
      </p:sp>
      <p:sp>
        <p:nvSpPr>
          <p:cNvPr id="74" name="Google Shape;74;g8f74eaec50_0_0"/>
          <p:cNvSpPr/>
          <p:nvPr/>
        </p:nvSpPr>
        <p:spPr>
          <a:xfrm>
            <a:off x="7033050" y="4495675"/>
            <a:ext cx="705300" cy="659400"/>
          </a:xfrm>
          <a:prstGeom prst="ellipse">
            <a:avLst/>
          </a:prstGeom>
          <a:solidFill>
            <a:srgbClr val="41C0F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000"/>
              <a:buFont typeface="Arial"/>
              <a:buNone/>
            </a:pPr>
            <a:r>
              <a:t/>
            </a:r>
            <a:endParaRPr b="0" i="0" sz="1000" u="none" cap="none" strike="noStrike">
              <a:solidFill>
                <a:srgbClr val="FFFFFF"/>
              </a:solidFill>
              <a:highlight>
                <a:srgbClr val="6AA84F"/>
              </a:highlight>
              <a:latin typeface="Arial"/>
              <a:ea typeface="Arial"/>
              <a:cs typeface="Arial"/>
              <a:sym typeface="Arial"/>
            </a:endParaRPr>
          </a:p>
        </p:txBody>
      </p:sp>
      <p:sp>
        <p:nvSpPr>
          <p:cNvPr id="75" name="Google Shape;75;g8f74eaec50_0_0"/>
          <p:cNvSpPr/>
          <p:nvPr/>
        </p:nvSpPr>
        <p:spPr>
          <a:xfrm>
            <a:off x="6327748" y="3836403"/>
            <a:ext cx="705300" cy="659400"/>
          </a:xfrm>
          <a:prstGeom prst="ellipse">
            <a:avLst/>
          </a:prstGeom>
          <a:solidFill>
            <a:srgbClr val="6AA84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000"/>
              <a:buFont typeface="Arial"/>
              <a:buNone/>
            </a:pPr>
            <a:r>
              <a:t/>
            </a:r>
            <a:endParaRPr b="0" i="0" sz="1000" u="none" cap="none" strike="noStrike">
              <a:solidFill>
                <a:srgbClr val="FFFFFF"/>
              </a:solidFill>
              <a:highlight>
                <a:srgbClr val="6AA84F"/>
              </a:highlight>
              <a:latin typeface="Arial"/>
              <a:ea typeface="Arial"/>
              <a:cs typeface="Arial"/>
              <a:sym typeface="Arial"/>
            </a:endParaRPr>
          </a:p>
        </p:txBody>
      </p:sp>
      <p:sp>
        <p:nvSpPr>
          <p:cNvPr id="76" name="Google Shape;76;g8f74eaec50_0_0"/>
          <p:cNvSpPr/>
          <p:nvPr/>
        </p:nvSpPr>
        <p:spPr>
          <a:xfrm>
            <a:off x="7033050" y="3836403"/>
            <a:ext cx="705300" cy="659400"/>
          </a:xfrm>
          <a:prstGeom prst="ellipse">
            <a:avLst/>
          </a:prstGeom>
          <a:solidFill>
            <a:srgbClr val="6AA84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000"/>
              <a:buFont typeface="Arial"/>
              <a:buNone/>
            </a:pPr>
            <a:r>
              <a:t/>
            </a:r>
            <a:endParaRPr b="0" i="0" sz="1000" u="none" cap="none" strike="noStrike">
              <a:solidFill>
                <a:srgbClr val="FFFFFF"/>
              </a:solidFill>
              <a:highlight>
                <a:srgbClr val="6AA84F"/>
              </a:highlight>
              <a:latin typeface="Arial"/>
              <a:ea typeface="Arial"/>
              <a:cs typeface="Arial"/>
              <a:sym typeface="Arial"/>
            </a:endParaRPr>
          </a:p>
        </p:txBody>
      </p:sp>
      <p:sp>
        <p:nvSpPr>
          <p:cNvPr id="77" name="Google Shape;77;g8f74eaec50_0_0"/>
          <p:cNvSpPr/>
          <p:nvPr/>
        </p:nvSpPr>
        <p:spPr>
          <a:xfrm>
            <a:off x="7744095" y="3836400"/>
            <a:ext cx="705300" cy="659400"/>
          </a:xfrm>
          <a:prstGeom prst="ellipse">
            <a:avLst/>
          </a:prstGeom>
          <a:solidFill>
            <a:srgbClr val="41C0F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000"/>
              <a:buFont typeface="Arial"/>
              <a:buNone/>
            </a:pPr>
            <a:r>
              <a:t/>
            </a:r>
            <a:endParaRPr b="0" i="0" sz="1000" u="none" cap="none" strike="noStrike">
              <a:solidFill>
                <a:srgbClr val="FFFFFF"/>
              </a:solidFill>
              <a:highlight>
                <a:srgbClr val="6AA84F"/>
              </a:highlight>
              <a:latin typeface="Arial"/>
              <a:ea typeface="Arial"/>
              <a:cs typeface="Arial"/>
              <a:sym typeface="Arial"/>
            </a:endParaRPr>
          </a:p>
        </p:txBody>
      </p:sp>
      <p:sp>
        <p:nvSpPr>
          <p:cNvPr id="78" name="Google Shape;78;g8f74eaec50_0_0"/>
          <p:cNvSpPr/>
          <p:nvPr/>
        </p:nvSpPr>
        <p:spPr>
          <a:xfrm>
            <a:off x="8449398" y="4505050"/>
            <a:ext cx="705300" cy="659400"/>
          </a:xfrm>
          <a:prstGeom prst="ellipse">
            <a:avLst/>
          </a:prstGeom>
          <a:solidFill>
            <a:srgbClr val="6AA84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000"/>
              <a:buFont typeface="Arial"/>
              <a:buNone/>
            </a:pPr>
            <a:r>
              <a:t/>
            </a:r>
            <a:endParaRPr b="0" i="0" sz="1000" u="none" cap="none" strike="noStrike">
              <a:solidFill>
                <a:srgbClr val="FFFFFF"/>
              </a:solidFill>
              <a:highlight>
                <a:srgbClr val="6AA84F"/>
              </a:highlight>
              <a:latin typeface="Arial"/>
              <a:ea typeface="Arial"/>
              <a:cs typeface="Arial"/>
              <a:sym typeface="Arial"/>
            </a:endParaRPr>
          </a:p>
        </p:txBody>
      </p:sp>
      <p:sp>
        <p:nvSpPr>
          <p:cNvPr id="79" name="Google Shape;79;g8f74eaec50_0_0"/>
          <p:cNvSpPr/>
          <p:nvPr/>
        </p:nvSpPr>
        <p:spPr>
          <a:xfrm>
            <a:off x="8449398" y="3845778"/>
            <a:ext cx="705300" cy="659400"/>
          </a:xfrm>
          <a:prstGeom prst="ellipse">
            <a:avLst/>
          </a:prstGeom>
          <a:solidFill>
            <a:srgbClr val="6AA84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000"/>
              <a:buFont typeface="Arial"/>
              <a:buNone/>
            </a:pPr>
            <a:r>
              <a:t/>
            </a:r>
            <a:endParaRPr b="0" i="0" sz="1000" u="none" cap="none" strike="noStrike">
              <a:solidFill>
                <a:srgbClr val="FFFFFF"/>
              </a:solidFill>
              <a:highlight>
                <a:srgbClr val="6AA84F"/>
              </a:highlight>
              <a:latin typeface="Arial"/>
              <a:ea typeface="Arial"/>
              <a:cs typeface="Arial"/>
              <a:sym typeface="Arial"/>
            </a:endParaRPr>
          </a:p>
        </p:txBody>
      </p:sp>
      <p:pic>
        <p:nvPicPr>
          <p:cNvPr id="80" name="Google Shape;80;g8f74eaec50_0_0"/>
          <p:cNvPicPr preferRelativeResize="0"/>
          <p:nvPr/>
        </p:nvPicPr>
        <p:blipFill rotWithShape="1">
          <a:blip r:embed="rId3">
            <a:alphaModFix/>
          </a:blip>
          <a:srcRect b="0" l="0" r="0" t="13404"/>
          <a:stretch/>
        </p:blipFill>
        <p:spPr>
          <a:xfrm>
            <a:off x="7554275" y="4486300"/>
            <a:ext cx="1084951" cy="939475"/>
          </a:xfrm>
          <a:prstGeom prst="rect">
            <a:avLst/>
          </a:prstGeom>
          <a:noFill/>
          <a:ln>
            <a:noFill/>
          </a:ln>
        </p:spPr>
      </p:pic>
      <p:pic>
        <p:nvPicPr>
          <p:cNvPr id="81" name="Google Shape;81;g8f74eaec50_0_0"/>
          <p:cNvPicPr preferRelativeResize="0"/>
          <p:nvPr/>
        </p:nvPicPr>
        <p:blipFill rotWithShape="1">
          <a:blip r:embed="rId4">
            <a:alphaModFix/>
          </a:blip>
          <a:srcRect b="18409" l="17499" r="12305" t="13405"/>
          <a:stretch/>
        </p:blipFill>
        <p:spPr>
          <a:xfrm>
            <a:off x="2067800" y="3786850"/>
            <a:ext cx="761575" cy="739748"/>
          </a:xfrm>
          <a:prstGeom prst="rect">
            <a:avLst/>
          </a:prstGeom>
          <a:noFill/>
          <a:ln>
            <a:noFill/>
          </a:ln>
        </p:spPr>
      </p:pic>
      <p:pic>
        <p:nvPicPr>
          <p:cNvPr id="82" name="Google Shape;82;g8f74eaec50_0_0"/>
          <p:cNvPicPr preferRelativeResize="0"/>
          <p:nvPr/>
        </p:nvPicPr>
        <p:blipFill rotWithShape="1">
          <a:blip r:embed="rId5">
            <a:alphaModFix/>
          </a:blip>
          <a:srcRect b="0" l="0" r="0" t="0"/>
          <a:stretch/>
        </p:blipFill>
        <p:spPr>
          <a:xfrm>
            <a:off x="4764750" y="185775"/>
            <a:ext cx="1374200" cy="659400"/>
          </a:xfrm>
          <a:prstGeom prst="rect">
            <a:avLst/>
          </a:prstGeom>
          <a:noFill/>
          <a:ln>
            <a:noFill/>
          </a:ln>
        </p:spPr>
      </p:pic>
      <p:pic>
        <p:nvPicPr>
          <p:cNvPr id="83" name="Google Shape;83;g8f74eaec50_0_0"/>
          <p:cNvPicPr preferRelativeResize="0"/>
          <p:nvPr/>
        </p:nvPicPr>
        <p:blipFill rotWithShape="1">
          <a:blip r:embed="rId6">
            <a:alphaModFix/>
          </a:blip>
          <a:srcRect b="0" l="0" r="0" t="0"/>
          <a:stretch/>
        </p:blipFill>
        <p:spPr>
          <a:xfrm>
            <a:off x="3034850" y="301775"/>
            <a:ext cx="1648699" cy="470950"/>
          </a:xfrm>
          <a:prstGeom prst="rect">
            <a:avLst/>
          </a:prstGeom>
          <a:noFill/>
          <a:ln>
            <a:noFill/>
          </a:ln>
        </p:spPr>
      </p:pic>
      <p:sp>
        <p:nvSpPr>
          <p:cNvPr id="84" name="Google Shape;84;g8f74eaec50_0_0"/>
          <p:cNvSpPr/>
          <p:nvPr/>
        </p:nvSpPr>
        <p:spPr>
          <a:xfrm>
            <a:off x="4457225" y="2417862"/>
            <a:ext cx="229500" cy="3078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rPr b="0" i="0" lang="en-GB" sz="1400" u="none" cap="none" strike="noStrike">
                <a:solidFill>
                  <a:srgbClr val="000000"/>
                </a:solidFill>
                <a:latin typeface="Times New Roman"/>
                <a:ea typeface="Times New Roman"/>
                <a:cs typeface="Times New Roman"/>
                <a:sym typeface="Times New Roman"/>
              </a:rPr>
              <a:t> </a:t>
            </a:r>
            <a:endParaRPr b="0" i="0" sz="1400" u="none" cap="none" strike="noStrike">
              <a:solidFill>
                <a:srgbClr val="000000"/>
              </a:solidFill>
              <a:latin typeface="Arial"/>
              <a:ea typeface="Arial"/>
              <a:cs typeface="Arial"/>
              <a:sym typeface="Arial"/>
            </a:endParaRPr>
          </a:p>
        </p:txBody>
      </p:sp>
      <p:sp>
        <p:nvSpPr>
          <p:cNvPr id="85" name="Google Shape;85;g8f74eaec50_0_0"/>
          <p:cNvSpPr/>
          <p:nvPr/>
        </p:nvSpPr>
        <p:spPr>
          <a:xfrm>
            <a:off x="4457225" y="2417862"/>
            <a:ext cx="229500" cy="3078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rPr b="0" i="0" lang="en-GB" sz="1400" u="none" cap="none" strike="noStrike">
                <a:solidFill>
                  <a:srgbClr val="000000"/>
                </a:solidFill>
                <a:latin typeface="Times New Roman"/>
                <a:ea typeface="Times New Roman"/>
                <a:cs typeface="Times New Roman"/>
                <a:sym typeface="Times New Roman"/>
              </a:rPr>
              <a:t> </a:t>
            </a:r>
            <a:endParaRPr b="0" i="0" sz="1400" u="none" cap="none" strike="noStrike">
              <a:solidFill>
                <a:srgbClr val="000000"/>
              </a:solidFill>
              <a:latin typeface="Arial"/>
              <a:ea typeface="Arial"/>
              <a:cs typeface="Arial"/>
              <a:sym typeface="Arial"/>
            </a:endParaRPr>
          </a:p>
        </p:txBody>
      </p:sp>
      <p:sp>
        <p:nvSpPr>
          <p:cNvPr id="86" name="Google Shape;86;g8f74eaec50_0_0"/>
          <p:cNvSpPr/>
          <p:nvPr/>
        </p:nvSpPr>
        <p:spPr>
          <a:xfrm>
            <a:off x="4457225" y="2417862"/>
            <a:ext cx="229500" cy="3078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rPr b="0" i="0" lang="en-GB" sz="1400" u="none" cap="none" strike="noStrike">
                <a:solidFill>
                  <a:srgbClr val="000000"/>
                </a:solidFill>
                <a:latin typeface="Times New Roman"/>
                <a:ea typeface="Times New Roman"/>
                <a:cs typeface="Times New Roman"/>
                <a:sym typeface="Times New Roman"/>
              </a:rPr>
              <a:t> </a:t>
            </a:r>
            <a:endParaRPr b="0" i="0" sz="1400" u="none" cap="none" strike="noStrike">
              <a:solidFill>
                <a:srgbClr val="000000"/>
              </a:solidFill>
              <a:latin typeface="Arial"/>
              <a:ea typeface="Arial"/>
              <a:cs typeface="Arial"/>
              <a:sym typeface="Arial"/>
            </a:endParaRPr>
          </a:p>
        </p:txBody>
      </p:sp>
      <p:sp>
        <p:nvSpPr>
          <p:cNvPr id="87" name="Google Shape;87;g8f74eaec50_0_0"/>
          <p:cNvSpPr/>
          <p:nvPr/>
        </p:nvSpPr>
        <p:spPr>
          <a:xfrm>
            <a:off x="4457225" y="2417862"/>
            <a:ext cx="229500" cy="3078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rPr b="0" i="0" lang="en-GB" sz="1400" u="none" cap="none" strike="noStrike">
                <a:solidFill>
                  <a:srgbClr val="000000"/>
                </a:solidFill>
                <a:latin typeface="Times New Roman"/>
                <a:ea typeface="Times New Roman"/>
                <a:cs typeface="Times New Roman"/>
                <a:sym typeface="Times New Roman"/>
              </a:rPr>
              <a:t>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9" name="Shape 189"/>
        <p:cNvGrpSpPr/>
        <p:nvPr/>
      </p:nvGrpSpPr>
      <p:grpSpPr>
        <a:xfrm>
          <a:off x="0" y="0"/>
          <a:ext cx="0" cy="0"/>
          <a:chOff x="0" y="0"/>
          <a:chExt cx="0" cy="0"/>
        </a:xfrm>
      </p:grpSpPr>
      <p:cxnSp>
        <p:nvCxnSpPr>
          <p:cNvPr id="190" name="Google Shape;190;g8f74eaec50_0_151"/>
          <p:cNvCxnSpPr/>
          <p:nvPr/>
        </p:nvCxnSpPr>
        <p:spPr>
          <a:xfrm>
            <a:off x="602395" y="1040418"/>
            <a:ext cx="8100" cy="4093800"/>
          </a:xfrm>
          <a:prstGeom prst="straightConnector1">
            <a:avLst/>
          </a:prstGeom>
          <a:noFill/>
          <a:ln cap="flat" cmpd="sng" w="38100">
            <a:solidFill>
              <a:srgbClr val="6AA84F"/>
            </a:solidFill>
            <a:prstDash val="solid"/>
            <a:round/>
            <a:headEnd len="sm" w="sm" type="none"/>
            <a:tailEnd len="sm" w="sm" type="none"/>
          </a:ln>
        </p:spPr>
      </p:cxnSp>
      <p:pic>
        <p:nvPicPr>
          <p:cNvPr id="191" name="Google Shape;191;g8f74eaec50_0_151"/>
          <p:cNvPicPr preferRelativeResize="0"/>
          <p:nvPr/>
        </p:nvPicPr>
        <p:blipFill rotWithShape="1">
          <a:blip r:embed="rId3">
            <a:alphaModFix/>
          </a:blip>
          <a:srcRect b="0" l="0" r="0" t="0"/>
          <a:stretch/>
        </p:blipFill>
        <p:spPr>
          <a:xfrm>
            <a:off x="197537" y="154076"/>
            <a:ext cx="817827" cy="792722"/>
          </a:xfrm>
          <a:prstGeom prst="rect">
            <a:avLst/>
          </a:prstGeom>
          <a:noFill/>
          <a:ln>
            <a:noFill/>
          </a:ln>
        </p:spPr>
      </p:pic>
      <p:cxnSp>
        <p:nvCxnSpPr>
          <p:cNvPr id="192" name="Google Shape;192;g8f74eaec50_0_151"/>
          <p:cNvCxnSpPr/>
          <p:nvPr/>
        </p:nvCxnSpPr>
        <p:spPr>
          <a:xfrm flipH="1">
            <a:off x="589500" y="5134250"/>
            <a:ext cx="8568900" cy="11700"/>
          </a:xfrm>
          <a:prstGeom prst="straightConnector1">
            <a:avLst/>
          </a:prstGeom>
          <a:noFill/>
          <a:ln cap="flat" cmpd="sng" w="38100">
            <a:solidFill>
              <a:srgbClr val="6AA84F"/>
            </a:solidFill>
            <a:prstDash val="solid"/>
            <a:round/>
            <a:headEnd len="sm" w="sm" type="none"/>
            <a:tailEnd len="sm" w="sm" type="none"/>
          </a:ln>
        </p:spPr>
      </p:cxnSp>
      <p:pic>
        <p:nvPicPr>
          <p:cNvPr id="193" name="Google Shape;193;g8f74eaec50_0_151"/>
          <p:cNvPicPr preferRelativeResize="0"/>
          <p:nvPr/>
        </p:nvPicPr>
        <p:blipFill rotWithShape="1">
          <a:blip r:embed="rId4">
            <a:alphaModFix/>
          </a:blip>
          <a:srcRect b="0" l="0" r="0" t="0"/>
          <a:stretch/>
        </p:blipFill>
        <p:spPr>
          <a:xfrm>
            <a:off x="7279200" y="4381150"/>
            <a:ext cx="1648699" cy="470950"/>
          </a:xfrm>
          <a:prstGeom prst="rect">
            <a:avLst/>
          </a:prstGeom>
          <a:noFill/>
          <a:ln>
            <a:noFill/>
          </a:ln>
        </p:spPr>
      </p:pic>
      <p:sp>
        <p:nvSpPr>
          <p:cNvPr id="194" name="Google Shape;194;g8f74eaec50_0_151"/>
          <p:cNvSpPr txBox="1"/>
          <p:nvPr/>
        </p:nvSpPr>
        <p:spPr>
          <a:xfrm>
            <a:off x="1180226" y="165100"/>
            <a:ext cx="7618800" cy="5706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rPr b="1" lang="en-GB" sz="2800"/>
              <a:t>Mappa del valore delle risorse</a:t>
            </a:r>
            <a:endParaRPr/>
          </a:p>
        </p:txBody>
      </p:sp>
      <p:sp>
        <p:nvSpPr>
          <p:cNvPr id="195" name="Google Shape;195;g8f74eaec50_0_151"/>
          <p:cNvSpPr txBox="1"/>
          <p:nvPr/>
        </p:nvSpPr>
        <p:spPr>
          <a:xfrm>
            <a:off x="1180225" y="1127049"/>
            <a:ext cx="1806600" cy="28965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rPr lang="en-GB" sz="1800"/>
              <a:t>Le aziende devono intraprendere un processo di mappatura completa delle loro operazioni</a:t>
            </a:r>
            <a:r>
              <a:rPr lang="en-GB"/>
              <a:t> </a:t>
            </a:r>
            <a:endParaRPr/>
          </a:p>
        </p:txBody>
      </p:sp>
      <p:sp>
        <p:nvSpPr>
          <p:cNvPr id="196" name="Google Shape;196;g8f74eaec50_0_151"/>
          <p:cNvSpPr txBox="1"/>
          <p:nvPr/>
        </p:nvSpPr>
        <p:spPr>
          <a:xfrm>
            <a:off x="1180222" y="4618975"/>
            <a:ext cx="5044800" cy="2769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rPr b="1" lang="en-GB" sz="1200"/>
              <a:t>Fonte</a:t>
            </a:r>
            <a:r>
              <a:rPr b="1" i="0" lang="en-GB" sz="1200" u="none" cap="none" strike="noStrike">
                <a:solidFill>
                  <a:srgbClr val="000000"/>
                </a:solidFill>
                <a:latin typeface="Arial"/>
                <a:ea typeface="Arial"/>
                <a:cs typeface="Arial"/>
                <a:sym typeface="Arial"/>
              </a:rPr>
              <a:t>: </a:t>
            </a:r>
            <a:r>
              <a:rPr b="1" i="0" lang="en-GB" sz="1200" u="sng" cap="none" strike="noStrike">
                <a:solidFill>
                  <a:srgbClr val="1155CC"/>
                </a:solidFill>
                <a:latin typeface="Arial"/>
                <a:ea typeface="Arial"/>
                <a:cs typeface="Arial"/>
                <a:sym typeface="Arial"/>
                <a:hlinkClick r:id="rId5">
                  <a:extLst>
                    <a:ext uri="{A12FA001-AC4F-418D-AE19-62706E023703}">
                      <ahyp:hlinkClr val="tx"/>
                    </a:ext>
                  </a:extLst>
                </a:hlinkClick>
              </a:rPr>
              <a:t>Papetti et al., 2019</a:t>
            </a:r>
            <a:endParaRPr>
              <a:solidFill>
                <a:srgbClr val="1155CC"/>
              </a:solidFill>
            </a:endParaRPr>
          </a:p>
        </p:txBody>
      </p:sp>
      <p:grpSp>
        <p:nvGrpSpPr>
          <p:cNvPr id="197" name="Google Shape;197;g8f74eaec50_0_151"/>
          <p:cNvGrpSpPr/>
          <p:nvPr/>
        </p:nvGrpSpPr>
        <p:grpSpPr>
          <a:xfrm>
            <a:off x="3563654" y="703286"/>
            <a:ext cx="4343140" cy="4192593"/>
            <a:chOff x="751072" y="335"/>
            <a:chExt cx="4343140" cy="4192593"/>
          </a:xfrm>
        </p:grpSpPr>
        <p:sp>
          <p:nvSpPr>
            <p:cNvPr id="198" name="Google Shape;198;g8f74eaec50_0_151"/>
            <p:cNvSpPr/>
            <p:nvPr/>
          </p:nvSpPr>
          <p:spPr>
            <a:xfrm>
              <a:off x="2289042" y="335"/>
              <a:ext cx="1267200" cy="1267200"/>
            </a:xfrm>
            <a:prstGeom prst="ellipse">
              <a:avLst/>
            </a:prstGeom>
            <a:solidFill>
              <a:schemeClr val="accent2"/>
            </a:solidFill>
            <a:ln cap="flat" cmpd="sng" w="25400">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9" name="Google Shape;199;g8f74eaec50_0_151"/>
            <p:cNvSpPr txBox="1"/>
            <p:nvPr/>
          </p:nvSpPr>
          <p:spPr>
            <a:xfrm>
              <a:off x="2474626" y="185919"/>
              <a:ext cx="896100" cy="896100"/>
            </a:xfrm>
            <a:prstGeom prst="rect">
              <a:avLst/>
            </a:prstGeom>
            <a:noFill/>
            <a:ln>
              <a:noFill/>
            </a:ln>
          </p:spPr>
          <p:txBody>
            <a:bodyPr anchorCtr="0" anchor="ctr" bIns="12700" lIns="12700" spcFirstLastPara="1" rIns="12700" wrap="square" tIns="12700">
              <a:noAutofit/>
            </a:bodyPr>
            <a:lstStyle/>
            <a:p>
              <a:pPr indent="0" lvl="0" marL="0" marR="0" rtl="0" algn="ctr">
                <a:lnSpc>
                  <a:spcPct val="90000"/>
                </a:lnSpc>
                <a:spcBef>
                  <a:spcPts val="0"/>
                </a:spcBef>
                <a:spcAft>
                  <a:spcPts val="0"/>
                </a:spcAft>
                <a:buClr>
                  <a:srgbClr val="000000"/>
                </a:buClr>
                <a:buSzPts val="1000"/>
                <a:buFont typeface="Arial"/>
                <a:buNone/>
              </a:pPr>
              <a:r>
                <a:rPr b="0" i="0" lang="en-GB" sz="1000" u="none" cap="none" strike="noStrike">
                  <a:solidFill>
                    <a:schemeClr val="lt1"/>
                  </a:solidFill>
                  <a:latin typeface="Arial"/>
                  <a:ea typeface="Arial"/>
                  <a:cs typeface="Arial"/>
                  <a:sym typeface="Arial"/>
                </a:rPr>
                <a:t>1. </a:t>
              </a:r>
              <a:r>
                <a:rPr lang="en-GB" sz="1000">
                  <a:solidFill>
                    <a:schemeClr val="lt1"/>
                  </a:solidFill>
                </a:rPr>
                <a:t>Definizione di obiettivi e limiti</a:t>
              </a:r>
              <a:endParaRPr/>
            </a:p>
          </p:txBody>
        </p:sp>
        <p:sp>
          <p:nvSpPr>
            <p:cNvPr id="200" name="Google Shape;200;g8f74eaec50_0_151"/>
            <p:cNvSpPr/>
            <p:nvPr/>
          </p:nvSpPr>
          <p:spPr>
            <a:xfrm rot="2159385">
              <a:off x="3516021" y="973191"/>
              <a:ext cx="335920" cy="427608"/>
            </a:xfrm>
            <a:prstGeom prst="rightArrow">
              <a:avLst>
                <a:gd fmla="val 60000" name="adj1"/>
                <a:gd fmla="val 50000" name="adj2"/>
              </a:avLst>
            </a:pr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1" name="Google Shape;201;g8f74eaec50_0_151"/>
            <p:cNvSpPr txBox="1"/>
            <p:nvPr/>
          </p:nvSpPr>
          <p:spPr>
            <a:xfrm rot="2161320">
              <a:off x="3525570" y="1029173"/>
              <a:ext cx="235166" cy="256649"/>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rgbClr val="000000"/>
                </a:buClr>
                <a:buSzPts val="800"/>
                <a:buFont typeface="Arial"/>
                <a:buNone/>
              </a:pPr>
              <a:r>
                <a:t/>
              </a:r>
              <a:endParaRPr b="0" i="0" sz="800" u="none" cap="none" strike="noStrike">
                <a:solidFill>
                  <a:schemeClr val="lt1"/>
                </a:solidFill>
                <a:latin typeface="Arial"/>
                <a:ea typeface="Arial"/>
                <a:cs typeface="Arial"/>
                <a:sym typeface="Arial"/>
              </a:endParaRPr>
            </a:p>
          </p:txBody>
        </p:sp>
        <p:sp>
          <p:nvSpPr>
            <p:cNvPr id="202" name="Google Shape;202;g8f74eaec50_0_151"/>
            <p:cNvSpPr/>
            <p:nvPr/>
          </p:nvSpPr>
          <p:spPr>
            <a:xfrm>
              <a:off x="3827012" y="1117736"/>
              <a:ext cx="1267200" cy="1267200"/>
            </a:xfrm>
            <a:prstGeom prst="ellipse">
              <a:avLst/>
            </a:prstGeom>
            <a:solidFill>
              <a:srgbClr val="3D3838"/>
            </a:solidFill>
            <a:ln cap="flat" cmpd="sng" w="25400">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3" name="Google Shape;203;g8f74eaec50_0_151"/>
            <p:cNvSpPr txBox="1"/>
            <p:nvPr/>
          </p:nvSpPr>
          <p:spPr>
            <a:xfrm>
              <a:off x="4012596" y="1303320"/>
              <a:ext cx="896100" cy="896100"/>
            </a:xfrm>
            <a:prstGeom prst="rect">
              <a:avLst/>
            </a:prstGeom>
            <a:noFill/>
            <a:ln>
              <a:noFill/>
            </a:ln>
          </p:spPr>
          <p:txBody>
            <a:bodyPr anchorCtr="0" anchor="ctr" bIns="12700" lIns="12700" spcFirstLastPara="1" rIns="12700" wrap="square" tIns="12700">
              <a:noAutofit/>
            </a:bodyPr>
            <a:lstStyle/>
            <a:p>
              <a:pPr indent="0" lvl="0" marL="0" marR="0" rtl="0" algn="ctr">
                <a:lnSpc>
                  <a:spcPct val="90000"/>
                </a:lnSpc>
                <a:spcBef>
                  <a:spcPts val="0"/>
                </a:spcBef>
                <a:spcAft>
                  <a:spcPts val="0"/>
                </a:spcAft>
                <a:buClr>
                  <a:srgbClr val="000000"/>
                </a:buClr>
                <a:buSzPts val="1000"/>
                <a:buFont typeface="Arial"/>
                <a:buNone/>
              </a:pPr>
              <a:r>
                <a:rPr b="0" i="0" lang="en-GB" sz="1000" u="none" cap="none" strike="noStrike">
                  <a:solidFill>
                    <a:schemeClr val="lt1"/>
                  </a:solidFill>
                  <a:latin typeface="Arial"/>
                  <a:ea typeface="Arial"/>
                  <a:cs typeface="Arial"/>
                  <a:sym typeface="Arial"/>
                </a:rPr>
                <a:t>2. </a:t>
              </a:r>
              <a:r>
                <a:rPr lang="en-GB" sz="1000">
                  <a:solidFill>
                    <a:schemeClr val="lt1"/>
                  </a:solidFill>
                </a:rPr>
                <a:t>Mappatura  del flusso dei materiali</a:t>
              </a:r>
              <a:endParaRPr/>
            </a:p>
          </p:txBody>
        </p:sp>
        <p:sp>
          <p:nvSpPr>
            <p:cNvPr id="204" name="Google Shape;204;g8f74eaec50_0_151"/>
            <p:cNvSpPr/>
            <p:nvPr/>
          </p:nvSpPr>
          <p:spPr>
            <a:xfrm rot="6479885">
              <a:off x="4001862" y="2432380"/>
              <a:ext cx="335939" cy="427773"/>
            </a:xfrm>
            <a:prstGeom prst="rightArrow">
              <a:avLst>
                <a:gd fmla="val 60000" name="adj1"/>
                <a:gd fmla="val 50000" name="adj2"/>
              </a:avLst>
            </a:prstGeom>
            <a:solidFill>
              <a:srgbClr val="3D3838"/>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5" name="Google Shape;205;g8f74eaec50_0_151"/>
            <p:cNvSpPr txBox="1"/>
            <p:nvPr/>
          </p:nvSpPr>
          <p:spPr>
            <a:xfrm rot="-4320272">
              <a:off x="4067960" y="2470048"/>
              <a:ext cx="234996" cy="256722"/>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rgbClr val="000000"/>
                </a:buClr>
                <a:buSzPts val="800"/>
                <a:buFont typeface="Arial"/>
                <a:buNone/>
              </a:pPr>
              <a:r>
                <a:t/>
              </a:r>
              <a:endParaRPr b="0" i="0" sz="800" u="none" cap="none" strike="noStrike">
                <a:solidFill>
                  <a:schemeClr val="lt1"/>
                </a:solidFill>
                <a:latin typeface="Arial"/>
                <a:ea typeface="Arial"/>
                <a:cs typeface="Arial"/>
                <a:sym typeface="Arial"/>
              </a:endParaRPr>
            </a:p>
          </p:txBody>
        </p:sp>
        <p:sp>
          <p:nvSpPr>
            <p:cNvPr id="206" name="Google Shape;206;g8f74eaec50_0_151"/>
            <p:cNvSpPr/>
            <p:nvPr/>
          </p:nvSpPr>
          <p:spPr>
            <a:xfrm>
              <a:off x="3239560" y="2925728"/>
              <a:ext cx="1267200" cy="1267200"/>
            </a:xfrm>
            <a:prstGeom prst="ellipse">
              <a:avLst/>
            </a:prstGeom>
            <a:solidFill>
              <a:srgbClr val="5B4E4E"/>
            </a:solidFill>
            <a:ln cap="flat" cmpd="sng" w="25400">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7" name="Google Shape;207;g8f74eaec50_0_151"/>
            <p:cNvSpPr txBox="1"/>
            <p:nvPr/>
          </p:nvSpPr>
          <p:spPr>
            <a:xfrm>
              <a:off x="3425144" y="3111312"/>
              <a:ext cx="896100" cy="896100"/>
            </a:xfrm>
            <a:prstGeom prst="rect">
              <a:avLst/>
            </a:prstGeom>
            <a:noFill/>
            <a:ln>
              <a:noFill/>
            </a:ln>
          </p:spPr>
          <p:txBody>
            <a:bodyPr anchorCtr="0" anchor="ctr" bIns="12700" lIns="12700" spcFirstLastPara="1" rIns="12700" wrap="square" tIns="12700">
              <a:noAutofit/>
            </a:bodyPr>
            <a:lstStyle/>
            <a:p>
              <a:pPr indent="0" lvl="0" marL="0" marR="0" rtl="0" algn="ctr">
                <a:lnSpc>
                  <a:spcPct val="90000"/>
                </a:lnSpc>
                <a:spcBef>
                  <a:spcPts val="0"/>
                </a:spcBef>
                <a:spcAft>
                  <a:spcPts val="0"/>
                </a:spcAft>
                <a:buClr>
                  <a:srgbClr val="000000"/>
                </a:buClr>
                <a:buSzPts val="1000"/>
                <a:buFont typeface="Arial"/>
                <a:buNone/>
              </a:pPr>
              <a:r>
                <a:rPr b="0" i="0" lang="en-GB" sz="1000" u="none" cap="none" strike="noStrike">
                  <a:solidFill>
                    <a:schemeClr val="lt1"/>
                  </a:solidFill>
                  <a:latin typeface="Arial"/>
                  <a:ea typeface="Arial"/>
                  <a:cs typeface="Arial"/>
                  <a:sym typeface="Arial"/>
                </a:rPr>
                <a:t>3. </a:t>
              </a:r>
              <a:r>
                <a:rPr lang="en-GB" sz="1000">
                  <a:solidFill>
                    <a:schemeClr val="lt1"/>
                  </a:solidFill>
                </a:rPr>
                <a:t>Raccolta dei dati </a:t>
              </a:r>
              <a:endParaRPr/>
            </a:p>
          </p:txBody>
        </p:sp>
        <p:sp>
          <p:nvSpPr>
            <p:cNvPr id="208" name="Google Shape;208;g8f74eaec50_0_151"/>
            <p:cNvSpPr/>
            <p:nvPr/>
          </p:nvSpPr>
          <p:spPr>
            <a:xfrm rot="10800000">
              <a:off x="2764126" y="3345402"/>
              <a:ext cx="336000" cy="427800"/>
            </a:xfrm>
            <a:prstGeom prst="rightArrow">
              <a:avLst>
                <a:gd fmla="val 60000" name="adj1"/>
                <a:gd fmla="val 50000" name="adj2"/>
              </a:avLst>
            </a:prstGeom>
            <a:solidFill>
              <a:srgbClr val="5B4E4E"/>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9" name="Google Shape;209;g8f74eaec50_0_151"/>
            <p:cNvSpPr txBox="1"/>
            <p:nvPr/>
          </p:nvSpPr>
          <p:spPr>
            <a:xfrm>
              <a:off x="2864992" y="3431044"/>
              <a:ext cx="235200" cy="256500"/>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rgbClr val="000000"/>
                </a:buClr>
                <a:buSzPts val="800"/>
                <a:buFont typeface="Arial"/>
                <a:buNone/>
              </a:pPr>
              <a:r>
                <a:t/>
              </a:r>
              <a:endParaRPr b="0" i="0" sz="800" u="none" cap="none" strike="noStrike">
                <a:solidFill>
                  <a:schemeClr val="lt1"/>
                </a:solidFill>
                <a:latin typeface="Arial"/>
                <a:ea typeface="Arial"/>
                <a:cs typeface="Arial"/>
                <a:sym typeface="Arial"/>
              </a:endParaRPr>
            </a:p>
          </p:txBody>
        </p:sp>
        <p:sp>
          <p:nvSpPr>
            <p:cNvPr id="210" name="Google Shape;210;g8f74eaec50_0_151"/>
            <p:cNvSpPr/>
            <p:nvPr/>
          </p:nvSpPr>
          <p:spPr>
            <a:xfrm>
              <a:off x="1338524" y="2925728"/>
              <a:ext cx="1267200" cy="1267200"/>
            </a:xfrm>
            <a:prstGeom prst="ellipse">
              <a:avLst/>
            </a:prstGeom>
            <a:solidFill>
              <a:srgbClr val="7B6363"/>
            </a:solidFill>
            <a:ln cap="flat" cmpd="sng" w="25400">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1" name="Google Shape;211;g8f74eaec50_0_151"/>
            <p:cNvSpPr txBox="1"/>
            <p:nvPr/>
          </p:nvSpPr>
          <p:spPr>
            <a:xfrm>
              <a:off x="1524108" y="3111312"/>
              <a:ext cx="896100" cy="896100"/>
            </a:xfrm>
            <a:prstGeom prst="rect">
              <a:avLst/>
            </a:prstGeom>
            <a:noFill/>
            <a:ln>
              <a:noFill/>
            </a:ln>
          </p:spPr>
          <p:txBody>
            <a:bodyPr anchorCtr="0" anchor="ctr" bIns="12700" lIns="12700" spcFirstLastPara="1" rIns="12700" wrap="square" tIns="12700">
              <a:noAutofit/>
            </a:bodyPr>
            <a:lstStyle/>
            <a:p>
              <a:pPr indent="0" lvl="0" marL="0" marR="0" rtl="0" algn="ctr">
                <a:lnSpc>
                  <a:spcPct val="90000"/>
                </a:lnSpc>
                <a:spcBef>
                  <a:spcPts val="0"/>
                </a:spcBef>
                <a:spcAft>
                  <a:spcPts val="0"/>
                </a:spcAft>
                <a:buClr>
                  <a:srgbClr val="000000"/>
                </a:buClr>
                <a:buSzPts val="1000"/>
                <a:buFont typeface="Arial"/>
                <a:buNone/>
              </a:pPr>
              <a:r>
                <a:rPr b="0" i="0" lang="en-GB" sz="1000" u="none" cap="none" strike="noStrike">
                  <a:solidFill>
                    <a:schemeClr val="lt1"/>
                  </a:solidFill>
                  <a:latin typeface="Arial"/>
                  <a:ea typeface="Arial"/>
                  <a:cs typeface="Arial"/>
                  <a:sym typeface="Arial"/>
                </a:rPr>
                <a:t>4. </a:t>
              </a:r>
              <a:r>
                <a:rPr lang="en-GB" sz="1000">
                  <a:solidFill>
                    <a:schemeClr val="lt1"/>
                  </a:solidFill>
                </a:rPr>
                <a:t>Mappatura  del valore </a:t>
              </a:r>
              <a:endParaRPr/>
            </a:p>
          </p:txBody>
        </p:sp>
        <p:sp>
          <p:nvSpPr>
            <p:cNvPr id="212" name="Google Shape;212;g8f74eaec50_0_151"/>
            <p:cNvSpPr/>
            <p:nvPr/>
          </p:nvSpPr>
          <p:spPr>
            <a:xfrm rot="-6479885">
              <a:off x="1513409" y="2450427"/>
              <a:ext cx="335939" cy="427773"/>
            </a:xfrm>
            <a:prstGeom prst="rightArrow">
              <a:avLst>
                <a:gd fmla="val 60000" name="adj1"/>
                <a:gd fmla="val 50000" name="adj2"/>
              </a:avLst>
            </a:prstGeom>
            <a:solidFill>
              <a:srgbClr val="7B636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3" name="Google Shape;213;g8f74eaec50_0_151"/>
            <p:cNvSpPr txBox="1"/>
            <p:nvPr/>
          </p:nvSpPr>
          <p:spPr>
            <a:xfrm rot="4320272">
              <a:off x="1579331" y="2583844"/>
              <a:ext cx="234996" cy="256722"/>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rgbClr val="000000"/>
                </a:buClr>
                <a:buSzPts val="800"/>
                <a:buFont typeface="Arial"/>
                <a:buNone/>
              </a:pPr>
              <a:r>
                <a:t/>
              </a:r>
              <a:endParaRPr b="0" i="0" sz="800" u="none" cap="none" strike="noStrike">
                <a:solidFill>
                  <a:schemeClr val="lt1"/>
                </a:solidFill>
                <a:latin typeface="Arial"/>
                <a:ea typeface="Arial"/>
                <a:cs typeface="Arial"/>
                <a:sym typeface="Arial"/>
              </a:endParaRPr>
            </a:p>
          </p:txBody>
        </p:sp>
        <p:sp>
          <p:nvSpPr>
            <p:cNvPr id="214" name="Google Shape;214;g8f74eaec50_0_151"/>
            <p:cNvSpPr/>
            <p:nvPr/>
          </p:nvSpPr>
          <p:spPr>
            <a:xfrm>
              <a:off x="751072" y="1117736"/>
              <a:ext cx="1267200" cy="1267200"/>
            </a:xfrm>
            <a:prstGeom prst="ellipse">
              <a:avLst/>
            </a:prstGeom>
            <a:solidFill>
              <a:srgbClr val="9D7575"/>
            </a:solidFill>
            <a:ln cap="flat" cmpd="sng" w="25400">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5" name="Google Shape;215;g8f74eaec50_0_151"/>
            <p:cNvSpPr txBox="1"/>
            <p:nvPr/>
          </p:nvSpPr>
          <p:spPr>
            <a:xfrm>
              <a:off x="936656" y="1303320"/>
              <a:ext cx="896100" cy="896100"/>
            </a:xfrm>
            <a:prstGeom prst="rect">
              <a:avLst/>
            </a:prstGeom>
            <a:noFill/>
            <a:ln>
              <a:noFill/>
            </a:ln>
          </p:spPr>
          <p:txBody>
            <a:bodyPr anchorCtr="0" anchor="ctr" bIns="12700" lIns="12700" spcFirstLastPara="1" rIns="12700" wrap="square" tIns="12700">
              <a:noAutofit/>
            </a:bodyPr>
            <a:lstStyle/>
            <a:p>
              <a:pPr indent="0" lvl="0" marL="0" marR="0" rtl="0" algn="ctr">
                <a:lnSpc>
                  <a:spcPct val="90000"/>
                </a:lnSpc>
                <a:spcBef>
                  <a:spcPts val="0"/>
                </a:spcBef>
                <a:spcAft>
                  <a:spcPts val="0"/>
                </a:spcAft>
                <a:buClr>
                  <a:srgbClr val="000000"/>
                </a:buClr>
                <a:buSzPts val="1000"/>
                <a:buFont typeface="Arial"/>
                <a:buNone/>
              </a:pPr>
              <a:r>
                <a:rPr b="0" i="0" lang="en-GB" sz="1000" u="none" cap="none" strike="noStrike">
                  <a:solidFill>
                    <a:schemeClr val="lt1"/>
                  </a:solidFill>
                  <a:latin typeface="Arial"/>
                  <a:ea typeface="Arial"/>
                  <a:cs typeface="Arial"/>
                  <a:sym typeface="Arial"/>
                </a:rPr>
                <a:t>5.</a:t>
              </a:r>
              <a:r>
                <a:rPr lang="en-GB" sz="1000">
                  <a:solidFill>
                    <a:schemeClr val="lt1"/>
                  </a:solidFill>
                </a:rPr>
                <a:t>Strategie di miglioramento</a:t>
              </a:r>
              <a:endParaRPr/>
            </a:p>
          </p:txBody>
        </p:sp>
        <p:sp>
          <p:nvSpPr>
            <p:cNvPr id="216" name="Google Shape;216;g8f74eaec50_0_151"/>
            <p:cNvSpPr/>
            <p:nvPr/>
          </p:nvSpPr>
          <p:spPr>
            <a:xfrm rot="-2159385">
              <a:off x="1978057" y="984407"/>
              <a:ext cx="335920" cy="427608"/>
            </a:xfrm>
            <a:prstGeom prst="rightArrow">
              <a:avLst>
                <a:gd fmla="val 60000" name="adj1"/>
                <a:gd fmla="val 50000" name="adj2"/>
              </a:avLst>
            </a:prstGeom>
            <a:solidFill>
              <a:srgbClr val="9D757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7" name="Google Shape;217;g8f74eaec50_0_151"/>
            <p:cNvSpPr txBox="1"/>
            <p:nvPr/>
          </p:nvSpPr>
          <p:spPr>
            <a:xfrm rot="-2161320">
              <a:off x="1987663" y="1099490"/>
              <a:ext cx="235166" cy="256649"/>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rgbClr val="000000"/>
                </a:buClr>
                <a:buSzPts val="800"/>
                <a:buFont typeface="Arial"/>
                <a:buNone/>
              </a:pPr>
              <a:r>
                <a:t/>
              </a:r>
              <a:endParaRPr b="0" i="0" sz="800" u="none" cap="none" strike="noStrike">
                <a:solidFill>
                  <a:schemeClr val="lt1"/>
                </a:solidFill>
                <a:latin typeface="Arial"/>
                <a:ea typeface="Arial"/>
                <a:cs typeface="Arial"/>
                <a:sym typeface="Arial"/>
              </a:endParaRPr>
            </a:p>
          </p:txBody>
        </p:sp>
      </p:gr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1" name="Shape 221"/>
        <p:cNvGrpSpPr/>
        <p:nvPr/>
      </p:nvGrpSpPr>
      <p:grpSpPr>
        <a:xfrm>
          <a:off x="0" y="0"/>
          <a:ext cx="0" cy="0"/>
          <a:chOff x="0" y="0"/>
          <a:chExt cx="0" cy="0"/>
        </a:xfrm>
      </p:grpSpPr>
      <p:cxnSp>
        <p:nvCxnSpPr>
          <p:cNvPr id="222" name="Google Shape;222;p11"/>
          <p:cNvCxnSpPr/>
          <p:nvPr/>
        </p:nvCxnSpPr>
        <p:spPr>
          <a:xfrm>
            <a:off x="602395" y="1040418"/>
            <a:ext cx="8100" cy="4093800"/>
          </a:xfrm>
          <a:prstGeom prst="straightConnector1">
            <a:avLst/>
          </a:prstGeom>
          <a:noFill/>
          <a:ln cap="flat" cmpd="sng" w="38100">
            <a:solidFill>
              <a:srgbClr val="6AA84F"/>
            </a:solidFill>
            <a:prstDash val="solid"/>
            <a:round/>
            <a:headEnd len="sm" w="sm" type="none"/>
            <a:tailEnd len="sm" w="sm" type="none"/>
          </a:ln>
        </p:spPr>
      </p:cxnSp>
      <p:pic>
        <p:nvPicPr>
          <p:cNvPr id="223" name="Google Shape;223;p11"/>
          <p:cNvPicPr preferRelativeResize="0"/>
          <p:nvPr/>
        </p:nvPicPr>
        <p:blipFill rotWithShape="1">
          <a:blip r:embed="rId3">
            <a:alphaModFix/>
          </a:blip>
          <a:srcRect b="0" l="0" r="0" t="0"/>
          <a:stretch/>
        </p:blipFill>
        <p:spPr>
          <a:xfrm>
            <a:off x="197537" y="154076"/>
            <a:ext cx="817827" cy="792722"/>
          </a:xfrm>
          <a:prstGeom prst="rect">
            <a:avLst/>
          </a:prstGeom>
          <a:noFill/>
          <a:ln>
            <a:noFill/>
          </a:ln>
        </p:spPr>
      </p:pic>
      <p:cxnSp>
        <p:nvCxnSpPr>
          <p:cNvPr id="224" name="Google Shape;224;p11"/>
          <p:cNvCxnSpPr/>
          <p:nvPr/>
        </p:nvCxnSpPr>
        <p:spPr>
          <a:xfrm flipH="1">
            <a:off x="589500" y="5134250"/>
            <a:ext cx="8568900" cy="11700"/>
          </a:xfrm>
          <a:prstGeom prst="straightConnector1">
            <a:avLst/>
          </a:prstGeom>
          <a:noFill/>
          <a:ln cap="flat" cmpd="sng" w="38100">
            <a:solidFill>
              <a:srgbClr val="6AA84F"/>
            </a:solidFill>
            <a:prstDash val="solid"/>
            <a:round/>
            <a:headEnd len="sm" w="sm" type="none"/>
            <a:tailEnd len="sm" w="sm" type="none"/>
          </a:ln>
        </p:spPr>
      </p:cxnSp>
      <p:pic>
        <p:nvPicPr>
          <p:cNvPr id="225" name="Google Shape;225;p11"/>
          <p:cNvPicPr preferRelativeResize="0"/>
          <p:nvPr/>
        </p:nvPicPr>
        <p:blipFill rotWithShape="1">
          <a:blip r:embed="rId4">
            <a:alphaModFix/>
          </a:blip>
          <a:srcRect b="0" l="0" r="0" t="0"/>
          <a:stretch/>
        </p:blipFill>
        <p:spPr>
          <a:xfrm>
            <a:off x="7279200" y="4609750"/>
            <a:ext cx="1648699" cy="470950"/>
          </a:xfrm>
          <a:prstGeom prst="rect">
            <a:avLst/>
          </a:prstGeom>
          <a:noFill/>
          <a:ln>
            <a:noFill/>
          </a:ln>
        </p:spPr>
      </p:pic>
      <p:sp>
        <p:nvSpPr>
          <p:cNvPr id="226" name="Google Shape;226;p11"/>
          <p:cNvSpPr txBox="1"/>
          <p:nvPr/>
        </p:nvSpPr>
        <p:spPr>
          <a:xfrm>
            <a:off x="1190847" y="244549"/>
            <a:ext cx="7251300" cy="11697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b="1" lang="en-GB" sz="2400"/>
              <a:t>Caso studio</a:t>
            </a:r>
            <a:r>
              <a:rPr b="1" i="0" lang="en-GB" sz="2400" u="none" cap="none" strike="noStrike">
                <a:solidFill>
                  <a:srgbClr val="000000"/>
                </a:solidFill>
                <a:latin typeface="Arial"/>
                <a:ea typeface="Arial"/>
                <a:cs typeface="Arial"/>
                <a:sym typeface="Arial"/>
              </a:rPr>
              <a:t> </a:t>
            </a:r>
            <a:r>
              <a:rPr b="1" lang="en-GB" sz="2400"/>
              <a:t>-</a:t>
            </a:r>
            <a:r>
              <a:rPr b="1" i="0" lang="en-GB" sz="2400" u="none" cap="none" strike="noStrike">
                <a:solidFill>
                  <a:srgbClr val="000000"/>
                </a:solidFill>
                <a:latin typeface="Arial"/>
                <a:ea typeface="Arial"/>
                <a:cs typeface="Arial"/>
                <a:sym typeface="Arial"/>
              </a:rPr>
              <a:t> Packaging </a:t>
            </a:r>
            <a:endParaRPr b="1" sz="2400"/>
          </a:p>
          <a:p>
            <a:pPr indent="0" lvl="0" marL="0" marR="0" rtl="0" algn="l">
              <a:lnSpc>
                <a:spcPct val="100000"/>
              </a:lnSpc>
              <a:spcBef>
                <a:spcPts val="0"/>
              </a:spcBef>
              <a:spcAft>
                <a:spcPts val="0"/>
              </a:spcAft>
              <a:buNone/>
            </a:pPr>
            <a:r>
              <a:rPr b="1" i="0" lang="en-GB" sz="2400" u="none" cap="none" strike="noStrike">
                <a:solidFill>
                  <a:srgbClr val="000000"/>
                </a:solidFill>
                <a:latin typeface="Arial"/>
                <a:ea typeface="Arial"/>
                <a:cs typeface="Arial"/>
                <a:sym typeface="Arial"/>
              </a:rPr>
              <a:t>Automa</a:t>
            </a:r>
            <a:r>
              <a:rPr b="1" lang="en-GB" sz="2400"/>
              <a:t>zione e ingegnerizzazione</a:t>
            </a:r>
            <a:r>
              <a:rPr b="1" i="0" lang="en-GB" sz="2400" u="none" cap="none" strike="noStrike">
                <a:solidFill>
                  <a:srgbClr val="000000"/>
                </a:solidFill>
                <a:latin typeface="Arial"/>
                <a:ea typeface="Arial"/>
                <a:cs typeface="Arial"/>
                <a:sym typeface="Arial"/>
              </a:rPr>
              <a:t> </a:t>
            </a:r>
            <a:r>
              <a:rPr b="1" i="0" lang="en-GB" sz="2400" u="sng" cap="none" strike="noStrike">
                <a:solidFill>
                  <a:srgbClr val="1155CC"/>
                </a:solidFill>
                <a:latin typeface="Arial"/>
                <a:ea typeface="Arial"/>
                <a:cs typeface="Arial"/>
                <a:sym typeface="Arial"/>
                <a:hlinkClick r:id="rId5">
                  <a:extLst>
                    <a:ext uri="{A12FA001-AC4F-418D-AE19-62706E023703}">
                      <ahyp:hlinkClr val="tx"/>
                    </a:ext>
                  </a:extLst>
                </a:hlinkClick>
              </a:rPr>
              <a:t>GmbH</a:t>
            </a:r>
            <a:endParaRPr sz="1000">
              <a:solidFill>
                <a:srgbClr val="1155CC"/>
              </a:solidFill>
            </a:endParaRPr>
          </a:p>
          <a:p>
            <a:pPr indent="0" lvl="0" marL="0" marR="0" rtl="0" algn="l">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pic>
        <p:nvPicPr>
          <p:cNvPr id="227" name="Google Shape;227;p11"/>
          <p:cNvPicPr preferRelativeResize="0"/>
          <p:nvPr/>
        </p:nvPicPr>
        <p:blipFill rotWithShape="1">
          <a:blip r:embed="rId6">
            <a:alphaModFix/>
          </a:blip>
          <a:srcRect b="0" l="0" r="0" t="0"/>
          <a:stretch/>
        </p:blipFill>
        <p:spPr>
          <a:xfrm>
            <a:off x="4491075" y="1640522"/>
            <a:ext cx="4542772" cy="2742806"/>
          </a:xfrm>
          <a:prstGeom prst="rect">
            <a:avLst/>
          </a:prstGeom>
          <a:noFill/>
          <a:ln>
            <a:noFill/>
          </a:ln>
        </p:spPr>
      </p:pic>
      <p:sp>
        <p:nvSpPr>
          <p:cNvPr id="228" name="Google Shape;228;p11"/>
          <p:cNvSpPr txBox="1"/>
          <p:nvPr/>
        </p:nvSpPr>
        <p:spPr>
          <a:xfrm>
            <a:off x="1217100" y="1352700"/>
            <a:ext cx="3111600" cy="36303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t/>
            </a:r>
            <a:endParaRPr sz="1800"/>
          </a:p>
          <a:p>
            <a:pPr indent="0" lvl="0" marL="0" marR="0" rtl="0" algn="l">
              <a:lnSpc>
                <a:spcPct val="100000"/>
              </a:lnSpc>
              <a:spcBef>
                <a:spcPts val="0"/>
              </a:spcBef>
              <a:spcAft>
                <a:spcPts val="0"/>
              </a:spcAft>
              <a:buClr>
                <a:schemeClr val="dk1"/>
              </a:buClr>
              <a:buSzPts val="1100"/>
              <a:buFont typeface="Arial"/>
              <a:buNone/>
            </a:pPr>
            <a:r>
              <a:rPr b="1" lang="en-GB" sz="1800"/>
              <a:t>Punto di partenza</a:t>
            </a:r>
            <a:r>
              <a:rPr lang="en-GB" sz="1800"/>
              <a:t>: più di un milione di tonnellate di pellicola termoretraibile all'anno utilizzata per il confezionamento di bottiglie in PET </a:t>
            </a:r>
            <a:endParaRPr sz="1800"/>
          </a:p>
          <a:p>
            <a:pPr indent="0" lvl="0" marL="0" marR="0" rtl="0" algn="l">
              <a:lnSpc>
                <a:spcPct val="100000"/>
              </a:lnSpc>
              <a:spcBef>
                <a:spcPts val="0"/>
              </a:spcBef>
              <a:spcAft>
                <a:spcPts val="0"/>
              </a:spcAft>
              <a:buClr>
                <a:schemeClr val="dk1"/>
              </a:buClr>
              <a:buSzPts val="1100"/>
              <a:buFont typeface="Arial"/>
              <a:buNone/>
            </a:pPr>
            <a:r>
              <a:t/>
            </a:r>
            <a:endParaRPr sz="1800"/>
          </a:p>
          <a:p>
            <a:pPr indent="0" lvl="0" marL="0" marR="0" rtl="0" algn="l">
              <a:lnSpc>
                <a:spcPct val="100000"/>
              </a:lnSpc>
              <a:spcBef>
                <a:spcPts val="0"/>
              </a:spcBef>
              <a:spcAft>
                <a:spcPts val="0"/>
              </a:spcAft>
              <a:buSzPts val="1100"/>
              <a:buNone/>
            </a:pPr>
            <a:r>
              <a:rPr b="1" lang="en-GB" sz="1800"/>
              <a:t>Problema:</a:t>
            </a:r>
            <a:r>
              <a:rPr lang="en-GB" sz="1800"/>
              <a:t> elevato consumo di materiale </a:t>
            </a:r>
            <a:endParaRPr sz="1800"/>
          </a:p>
        </p:txBody>
      </p:sp>
      <p:sp>
        <p:nvSpPr>
          <p:cNvPr id="229" name="Google Shape;229;p11"/>
          <p:cNvSpPr txBox="1"/>
          <p:nvPr/>
        </p:nvSpPr>
        <p:spPr>
          <a:xfrm>
            <a:off x="4414866" y="4479921"/>
            <a:ext cx="5133000" cy="2769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lang="en-GB" sz="1200"/>
              <a:t>Fonte:</a:t>
            </a:r>
            <a:r>
              <a:rPr b="0" i="0" lang="en-GB" sz="1200" u="none" cap="none" strike="noStrike">
                <a:solidFill>
                  <a:srgbClr val="000000"/>
                </a:solidFill>
                <a:latin typeface="Arial"/>
                <a:ea typeface="Arial"/>
                <a:cs typeface="Arial"/>
                <a:sym typeface="Arial"/>
              </a:rPr>
              <a:t> </a:t>
            </a:r>
            <a:r>
              <a:rPr b="0" i="0" lang="en-GB" sz="1200" u="sng" cap="none" strike="noStrike">
                <a:solidFill>
                  <a:srgbClr val="1155CC"/>
                </a:solidFill>
                <a:latin typeface="Arial"/>
                <a:ea typeface="Arial"/>
                <a:cs typeface="Arial"/>
                <a:sym typeface="Arial"/>
                <a:hlinkClick r:id="rId7">
                  <a:extLst>
                    <a:ext uri="{A12FA001-AC4F-418D-AE19-62706E023703}">
                      <ahyp:hlinkClr val="tx"/>
                    </a:ext>
                  </a:extLst>
                </a:hlinkClick>
              </a:rPr>
              <a:t>greengrowthknowledge.org</a:t>
            </a:r>
            <a:endParaRPr b="0" i="0" sz="1600" u="none" cap="none" strike="noStrike">
              <a:solidFill>
                <a:srgbClr val="1155CC"/>
              </a:solidFill>
              <a:latin typeface="Arial"/>
              <a:ea typeface="Arial"/>
              <a:cs typeface="Arial"/>
              <a:sym typeface="Arial"/>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3" name="Shape 233"/>
        <p:cNvGrpSpPr/>
        <p:nvPr/>
      </p:nvGrpSpPr>
      <p:grpSpPr>
        <a:xfrm>
          <a:off x="0" y="0"/>
          <a:ext cx="0" cy="0"/>
          <a:chOff x="0" y="0"/>
          <a:chExt cx="0" cy="0"/>
        </a:xfrm>
      </p:grpSpPr>
      <p:cxnSp>
        <p:nvCxnSpPr>
          <p:cNvPr id="234" name="Google Shape;234;p12"/>
          <p:cNvCxnSpPr/>
          <p:nvPr/>
        </p:nvCxnSpPr>
        <p:spPr>
          <a:xfrm>
            <a:off x="602395" y="1040418"/>
            <a:ext cx="8100" cy="4093800"/>
          </a:xfrm>
          <a:prstGeom prst="straightConnector1">
            <a:avLst/>
          </a:prstGeom>
          <a:noFill/>
          <a:ln cap="flat" cmpd="sng" w="38100">
            <a:solidFill>
              <a:srgbClr val="6AA84F"/>
            </a:solidFill>
            <a:prstDash val="solid"/>
            <a:round/>
            <a:headEnd len="sm" w="sm" type="none"/>
            <a:tailEnd len="sm" w="sm" type="none"/>
          </a:ln>
        </p:spPr>
      </p:cxnSp>
      <p:pic>
        <p:nvPicPr>
          <p:cNvPr id="235" name="Google Shape;235;p12"/>
          <p:cNvPicPr preferRelativeResize="0"/>
          <p:nvPr/>
        </p:nvPicPr>
        <p:blipFill rotWithShape="1">
          <a:blip r:embed="rId3">
            <a:alphaModFix/>
          </a:blip>
          <a:srcRect b="0" l="0" r="0" t="0"/>
          <a:stretch/>
        </p:blipFill>
        <p:spPr>
          <a:xfrm>
            <a:off x="197537" y="154076"/>
            <a:ext cx="817827" cy="792722"/>
          </a:xfrm>
          <a:prstGeom prst="rect">
            <a:avLst/>
          </a:prstGeom>
          <a:noFill/>
          <a:ln>
            <a:noFill/>
          </a:ln>
        </p:spPr>
      </p:pic>
      <p:cxnSp>
        <p:nvCxnSpPr>
          <p:cNvPr id="236" name="Google Shape;236;p12"/>
          <p:cNvCxnSpPr/>
          <p:nvPr/>
        </p:nvCxnSpPr>
        <p:spPr>
          <a:xfrm flipH="1">
            <a:off x="589500" y="5134250"/>
            <a:ext cx="8568900" cy="11700"/>
          </a:xfrm>
          <a:prstGeom prst="straightConnector1">
            <a:avLst/>
          </a:prstGeom>
          <a:noFill/>
          <a:ln cap="flat" cmpd="sng" w="38100">
            <a:solidFill>
              <a:srgbClr val="6AA84F"/>
            </a:solidFill>
            <a:prstDash val="solid"/>
            <a:round/>
            <a:headEnd len="sm" w="sm" type="none"/>
            <a:tailEnd len="sm" w="sm" type="none"/>
          </a:ln>
        </p:spPr>
      </p:cxnSp>
      <p:pic>
        <p:nvPicPr>
          <p:cNvPr id="237" name="Google Shape;237;p12"/>
          <p:cNvPicPr preferRelativeResize="0"/>
          <p:nvPr/>
        </p:nvPicPr>
        <p:blipFill rotWithShape="1">
          <a:blip r:embed="rId4">
            <a:alphaModFix/>
          </a:blip>
          <a:srcRect b="0" l="0" r="0" t="0"/>
          <a:stretch/>
        </p:blipFill>
        <p:spPr>
          <a:xfrm>
            <a:off x="7279200" y="4609750"/>
            <a:ext cx="1648699" cy="470950"/>
          </a:xfrm>
          <a:prstGeom prst="rect">
            <a:avLst/>
          </a:prstGeom>
          <a:noFill/>
          <a:ln>
            <a:noFill/>
          </a:ln>
        </p:spPr>
      </p:pic>
      <p:sp>
        <p:nvSpPr>
          <p:cNvPr id="238" name="Google Shape;238;p12"/>
          <p:cNvSpPr txBox="1"/>
          <p:nvPr/>
        </p:nvSpPr>
        <p:spPr>
          <a:xfrm>
            <a:off x="1222025" y="1490450"/>
            <a:ext cx="3354900" cy="25176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b="1" lang="en-GB" sz="1800"/>
              <a:t>Soluzione</a:t>
            </a:r>
            <a:r>
              <a:rPr lang="en-GB" sz="1800"/>
              <a:t>: uso efficiente delle risorse nell’</a:t>
            </a:r>
            <a:r>
              <a:rPr lang="en-GB" sz="1800">
                <a:solidFill>
                  <a:schemeClr val="dk1"/>
                </a:solidFill>
              </a:rPr>
              <a:t>i</a:t>
            </a:r>
            <a:r>
              <a:rPr lang="en-GB" sz="1800">
                <a:solidFill>
                  <a:schemeClr val="dk1"/>
                </a:solidFill>
              </a:rPr>
              <a:t>mballaggio</a:t>
            </a:r>
            <a:r>
              <a:rPr lang="en-GB" sz="1800"/>
              <a:t>. </a:t>
            </a:r>
            <a:endParaRPr sz="1800"/>
          </a:p>
          <a:p>
            <a:pPr indent="0" lvl="0" marL="0" marR="0" rtl="0" algn="l">
              <a:lnSpc>
                <a:spcPct val="100000"/>
              </a:lnSpc>
              <a:spcBef>
                <a:spcPts val="0"/>
              </a:spcBef>
              <a:spcAft>
                <a:spcPts val="0"/>
              </a:spcAft>
              <a:buNone/>
            </a:pPr>
            <a:r>
              <a:rPr lang="en-GB" sz="1800"/>
              <a:t>Il manicotto di plastica tiene unite le bottiglie e sostituisce l’uso della pellicola </a:t>
            </a:r>
            <a:r>
              <a:rPr lang="en-GB" sz="1800">
                <a:solidFill>
                  <a:schemeClr val="dk1"/>
                </a:solidFill>
              </a:rPr>
              <a:t>termoretraibile.</a:t>
            </a:r>
            <a:endParaRPr sz="1800"/>
          </a:p>
          <a:p>
            <a:pPr indent="0" lvl="0" marL="0" marR="0" rtl="0" algn="l">
              <a:lnSpc>
                <a:spcPct val="100000"/>
              </a:lnSpc>
              <a:spcBef>
                <a:spcPts val="0"/>
              </a:spcBef>
              <a:spcAft>
                <a:spcPts val="0"/>
              </a:spcAft>
              <a:buNone/>
            </a:pPr>
            <a:r>
              <a:t/>
            </a:r>
            <a:endParaRPr b="0" i="0" sz="16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None/>
            </a:pPr>
            <a:r>
              <a:t/>
            </a:r>
            <a:endParaRPr b="0" i="0" sz="20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None/>
            </a:pPr>
            <a:r>
              <a:t/>
            </a:r>
            <a:endParaRPr b="0" i="0" sz="2000" u="none" cap="none" strike="noStrike">
              <a:solidFill>
                <a:srgbClr val="000000"/>
              </a:solidFill>
              <a:latin typeface="Arial"/>
              <a:ea typeface="Arial"/>
              <a:cs typeface="Arial"/>
              <a:sym typeface="Arial"/>
            </a:endParaRPr>
          </a:p>
        </p:txBody>
      </p:sp>
      <p:pic>
        <p:nvPicPr>
          <p:cNvPr id="239" name="Google Shape;239;p12"/>
          <p:cNvPicPr preferRelativeResize="0"/>
          <p:nvPr/>
        </p:nvPicPr>
        <p:blipFill rotWithShape="1">
          <a:blip r:embed="rId5">
            <a:alphaModFix/>
          </a:blip>
          <a:srcRect b="12203" l="19066" r="25328" t="0"/>
          <a:stretch/>
        </p:blipFill>
        <p:spPr>
          <a:xfrm>
            <a:off x="5519475" y="1418175"/>
            <a:ext cx="3624524" cy="2909350"/>
          </a:xfrm>
          <a:prstGeom prst="rect">
            <a:avLst/>
          </a:prstGeom>
          <a:noFill/>
          <a:ln>
            <a:noFill/>
          </a:ln>
        </p:spPr>
      </p:pic>
      <p:sp>
        <p:nvSpPr>
          <p:cNvPr id="240" name="Google Shape;240;p12"/>
          <p:cNvSpPr txBox="1"/>
          <p:nvPr/>
        </p:nvSpPr>
        <p:spPr>
          <a:xfrm>
            <a:off x="1190847" y="244549"/>
            <a:ext cx="7251300" cy="11697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rPr b="1" lang="en-GB" sz="2400"/>
              <a:t>Caso studio</a:t>
            </a:r>
            <a:r>
              <a:rPr b="1" i="0" lang="en-GB" sz="2400" u="none" cap="none" strike="noStrike">
                <a:solidFill>
                  <a:srgbClr val="000000"/>
                </a:solidFill>
                <a:latin typeface="Arial"/>
                <a:ea typeface="Arial"/>
                <a:cs typeface="Arial"/>
                <a:sym typeface="Arial"/>
              </a:rPr>
              <a:t> </a:t>
            </a:r>
            <a:r>
              <a:rPr b="1" lang="en-GB" sz="2400"/>
              <a:t>-</a:t>
            </a:r>
            <a:r>
              <a:rPr b="1" i="0" lang="en-GB" sz="2400" u="none" cap="none" strike="noStrike">
                <a:solidFill>
                  <a:srgbClr val="000000"/>
                </a:solidFill>
                <a:latin typeface="Arial"/>
                <a:ea typeface="Arial"/>
                <a:cs typeface="Arial"/>
                <a:sym typeface="Arial"/>
              </a:rPr>
              <a:t> Packaging </a:t>
            </a:r>
            <a:endParaRPr b="1" sz="2400"/>
          </a:p>
          <a:p>
            <a:pPr indent="0" lvl="0" marL="0" marR="0" rtl="0" algn="l">
              <a:lnSpc>
                <a:spcPct val="100000"/>
              </a:lnSpc>
              <a:spcBef>
                <a:spcPts val="0"/>
              </a:spcBef>
              <a:spcAft>
                <a:spcPts val="0"/>
              </a:spcAft>
              <a:buNone/>
            </a:pPr>
            <a:r>
              <a:rPr b="1" i="0" lang="en-GB" sz="2400" u="none" cap="none" strike="noStrike">
                <a:solidFill>
                  <a:srgbClr val="000000"/>
                </a:solidFill>
                <a:latin typeface="Arial"/>
                <a:ea typeface="Arial"/>
                <a:cs typeface="Arial"/>
                <a:sym typeface="Arial"/>
              </a:rPr>
              <a:t>Automa</a:t>
            </a:r>
            <a:r>
              <a:rPr b="1" lang="en-GB" sz="2400"/>
              <a:t>zione e ingegnerizzazione</a:t>
            </a:r>
            <a:r>
              <a:rPr b="1" i="0" lang="en-GB" sz="2400" u="none" cap="none" strike="noStrike">
                <a:solidFill>
                  <a:srgbClr val="000000"/>
                </a:solidFill>
                <a:latin typeface="Arial"/>
                <a:ea typeface="Arial"/>
                <a:cs typeface="Arial"/>
                <a:sym typeface="Arial"/>
              </a:rPr>
              <a:t> GmbH</a:t>
            </a:r>
            <a:endParaRPr sz="1000"/>
          </a:p>
          <a:p>
            <a:pPr indent="0" lvl="0" marL="0" marR="0" rtl="0" algn="l">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4" name="Shape 244"/>
        <p:cNvGrpSpPr/>
        <p:nvPr/>
      </p:nvGrpSpPr>
      <p:grpSpPr>
        <a:xfrm>
          <a:off x="0" y="0"/>
          <a:ext cx="0" cy="0"/>
          <a:chOff x="0" y="0"/>
          <a:chExt cx="0" cy="0"/>
        </a:xfrm>
      </p:grpSpPr>
      <p:cxnSp>
        <p:nvCxnSpPr>
          <p:cNvPr id="245" name="Google Shape;245;g8f74eaec50_0_231"/>
          <p:cNvCxnSpPr/>
          <p:nvPr/>
        </p:nvCxnSpPr>
        <p:spPr>
          <a:xfrm>
            <a:off x="602395" y="1040418"/>
            <a:ext cx="8100" cy="4093800"/>
          </a:xfrm>
          <a:prstGeom prst="straightConnector1">
            <a:avLst/>
          </a:prstGeom>
          <a:noFill/>
          <a:ln cap="flat" cmpd="sng" w="38100">
            <a:solidFill>
              <a:srgbClr val="6AA84F"/>
            </a:solidFill>
            <a:prstDash val="solid"/>
            <a:round/>
            <a:headEnd len="sm" w="sm" type="none"/>
            <a:tailEnd len="sm" w="sm" type="none"/>
          </a:ln>
        </p:spPr>
      </p:cxnSp>
      <p:pic>
        <p:nvPicPr>
          <p:cNvPr id="246" name="Google Shape;246;g8f74eaec50_0_231"/>
          <p:cNvPicPr preferRelativeResize="0"/>
          <p:nvPr/>
        </p:nvPicPr>
        <p:blipFill rotWithShape="1">
          <a:blip r:embed="rId3">
            <a:alphaModFix/>
          </a:blip>
          <a:srcRect b="0" l="0" r="0" t="0"/>
          <a:stretch/>
        </p:blipFill>
        <p:spPr>
          <a:xfrm>
            <a:off x="197537" y="154076"/>
            <a:ext cx="817827" cy="792722"/>
          </a:xfrm>
          <a:prstGeom prst="rect">
            <a:avLst/>
          </a:prstGeom>
          <a:noFill/>
          <a:ln>
            <a:noFill/>
          </a:ln>
        </p:spPr>
      </p:pic>
      <p:cxnSp>
        <p:nvCxnSpPr>
          <p:cNvPr id="247" name="Google Shape;247;g8f74eaec50_0_231"/>
          <p:cNvCxnSpPr/>
          <p:nvPr/>
        </p:nvCxnSpPr>
        <p:spPr>
          <a:xfrm flipH="1">
            <a:off x="589500" y="5134250"/>
            <a:ext cx="8568900" cy="11700"/>
          </a:xfrm>
          <a:prstGeom prst="straightConnector1">
            <a:avLst/>
          </a:prstGeom>
          <a:noFill/>
          <a:ln cap="flat" cmpd="sng" w="38100">
            <a:solidFill>
              <a:srgbClr val="6AA84F"/>
            </a:solidFill>
            <a:prstDash val="solid"/>
            <a:round/>
            <a:headEnd len="sm" w="sm" type="none"/>
            <a:tailEnd len="sm" w="sm" type="none"/>
          </a:ln>
        </p:spPr>
      </p:cxnSp>
      <p:pic>
        <p:nvPicPr>
          <p:cNvPr id="248" name="Google Shape;248;g8f74eaec50_0_231"/>
          <p:cNvPicPr preferRelativeResize="0"/>
          <p:nvPr/>
        </p:nvPicPr>
        <p:blipFill rotWithShape="1">
          <a:blip r:embed="rId4">
            <a:alphaModFix/>
          </a:blip>
          <a:srcRect b="0" l="0" r="0" t="0"/>
          <a:stretch/>
        </p:blipFill>
        <p:spPr>
          <a:xfrm>
            <a:off x="7279200" y="4609750"/>
            <a:ext cx="1648699" cy="470950"/>
          </a:xfrm>
          <a:prstGeom prst="rect">
            <a:avLst/>
          </a:prstGeom>
          <a:noFill/>
          <a:ln>
            <a:noFill/>
          </a:ln>
        </p:spPr>
      </p:pic>
      <p:sp>
        <p:nvSpPr>
          <p:cNvPr id="249" name="Google Shape;249;g8f74eaec50_0_231"/>
          <p:cNvSpPr txBox="1"/>
          <p:nvPr/>
        </p:nvSpPr>
        <p:spPr>
          <a:xfrm>
            <a:off x="1339702" y="157716"/>
            <a:ext cx="7485300" cy="9540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rPr b="1" lang="en-GB" sz="2400"/>
              <a:t>Infrastrutture edilizie efficienti dal punto di vista dei materiali ed edifici efficienti dal punto di vista energetico</a:t>
            </a:r>
            <a:endParaRPr b="1" i="0" sz="2800" u="none" cap="none" strike="noStrike">
              <a:solidFill>
                <a:srgbClr val="000000"/>
              </a:solidFill>
              <a:latin typeface="Arial"/>
              <a:ea typeface="Arial"/>
              <a:cs typeface="Arial"/>
              <a:sym typeface="Arial"/>
            </a:endParaRPr>
          </a:p>
        </p:txBody>
      </p:sp>
      <p:pic>
        <p:nvPicPr>
          <p:cNvPr id="250" name="Google Shape;250;g8f74eaec50_0_231"/>
          <p:cNvPicPr preferRelativeResize="0"/>
          <p:nvPr/>
        </p:nvPicPr>
        <p:blipFill rotWithShape="1">
          <a:blip r:embed="rId5">
            <a:alphaModFix/>
          </a:blip>
          <a:srcRect b="14692" l="13548" r="20392" t="30689"/>
          <a:stretch/>
        </p:blipFill>
        <p:spPr>
          <a:xfrm>
            <a:off x="979279" y="1659388"/>
            <a:ext cx="6397384" cy="2927190"/>
          </a:xfrm>
          <a:prstGeom prst="rect">
            <a:avLst/>
          </a:prstGeom>
          <a:noFill/>
          <a:ln>
            <a:noFill/>
          </a:ln>
        </p:spPr>
      </p:pic>
      <p:sp>
        <p:nvSpPr>
          <p:cNvPr id="251" name="Google Shape;251;g8f74eaec50_0_231"/>
          <p:cNvSpPr txBox="1"/>
          <p:nvPr/>
        </p:nvSpPr>
        <p:spPr>
          <a:xfrm>
            <a:off x="7404550" y="1736500"/>
            <a:ext cx="1398000" cy="21810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rPr lang="en-GB" sz="1700"/>
              <a:t>Progettare </a:t>
            </a:r>
            <a:r>
              <a:rPr lang="en-GB" sz="1700">
                <a:extLst>
                  <a:ext uri="http://customooxmlschemas.google.com/">
                    <go:slidesCustomData xmlns:go="http://customooxmlschemas.google.com/" textRoundtripDataId="1"/>
                  </a:ext>
                </a:extLst>
              </a:rPr>
              <a:t>le strutture operative </a:t>
            </a:r>
            <a:r>
              <a:rPr lang="en-GB" sz="1700"/>
              <a:t>per un utilizzo ottimale dell'energia e dell'acqua.</a:t>
            </a:r>
            <a:endParaRPr sz="1600"/>
          </a:p>
        </p:txBody>
      </p:sp>
      <p:sp>
        <p:nvSpPr>
          <p:cNvPr id="252" name="Google Shape;252;g8f74eaec50_0_231"/>
          <p:cNvSpPr txBox="1"/>
          <p:nvPr/>
        </p:nvSpPr>
        <p:spPr>
          <a:xfrm>
            <a:off x="5007421" y="4720155"/>
            <a:ext cx="2136000" cy="2769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rPr b="1" lang="en-GB" sz="1200"/>
              <a:t>Fonte</a:t>
            </a:r>
            <a:r>
              <a:rPr b="1" i="0" lang="en-GB" sz="1200" u="none" cap="none" strike="noStrike">
                <a:solidFill>
                  <a:srgbClr val="000000"/>
                </a:solidFill>
                <a:latin typeface="Arial"/>
                <a:ea typeface="Arial"/>
                <a:cs typeface="Arial"/>
                <a:sym typeface="Arial"/>
              </a:rPr>
              <a:t>: www.archlab.de</a:t>
            </a:r>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6" name="Shape 256"/>
        <p:cNvGrpSpPr/>
        <p:nvPr/>
      </p:nvGrpSpPr>
      <p:grpSpPr>
        <a:xfrm>
          <a:off x="0" y="0"/>
          <a:ext cx="0" cy="0"/>
          <a:chOff x="0" y="0"/>
          <a:chExt cx="0" cy="0"/>
        </a:xfrm>
      </p:grpSpPr>
      <p:cxnSp>
        <p:nvCxnSpPr>
          <p:cNvPr id="257" name="Google Shape;257;g8f74eaec50_0_244"/>
          <p:cNvCxnSpPr/>
          <p:nvPr/>
        </p:nvCxnSpPr>
        <p:spPr>
          <a:xfrm>
            <a:off x="602395" y="1040418"/>
            <a:ext cx="8100" cy="4093800"/>
          </a:xfrm>
          <a:prstGeom prst="straightConnector1">
            <a:avLst/>
          </a:prstGeom>
          <a:noFill/>
          <a:ln cap="flat" cmpd="sng" w="38100">
            <a:solidFill>
              <a:srgbClr val="6AA84F"/>
            </a:solidFill>
            <a:prstDash val="solid"/>
            <a:round/>
            <a:headEnd len="sm" w="sm" type="none"/>
            <a:tailEnd len="sm" w="sm" type="none"/>
          </a:ln>
        </p:spPr>
      </p:cxnSp>
      <p:pic>
        <p:nvPicPr>
          <p:cNvPr id="258" name="Google Shape;258;g8f74eaec50_0_244"/>
          <p:cNvPicPr preferRelativeResize="0"/>
          <p:nvPr/>
        </p:nvPicPr>
        <p:blipFill rotWithShape="1">
          <a:blip r:embed="rId3">
            <a:alphaModFix/>
          </a:blip>
          <a:srcRect b="0" l="0" r="0" t="0"/>
          <a:stretch/>
        </p:blipFill>
        <p:spPr>
          <a:xfrm>
            <a:off x="197537" y="154076"/>
            <a:ext cx="817827" cy="792722"/>
          </a:xfrm>
          <a:prstGeom prst="rect">
            <a:avLst/>
          </a:prstGeom>
          <a:noFill/>
          <a:ln>
            <a:noFill/>
          </a:ln>
        </p:spPr>
      </p:pic>
      <p:cxnSp>
        <p:nvCxnSpPr>
          <p:cNvPr id="259" name="Google Shape;259;g8f74eaec50_0_244"/>
          <p:cNvCxnSpPr/>
          <p:nvPr/>
        </p:nvCxnSpPr>
        <p:spPr>
          <a:xfrm flipH="1">
            <a:off x="589500" y="5134250"/>
            <a:ext cx="8568900" cy="11700"/>
          </a:xfrm>
          <a:prstGeom prst="straightConnector1">
            <a:avLst/>
          </a:prstGeom>
          <a:noFill/>
          <a:ln cap="flat" cmpd="sng" w="38100">
            <a:solidFill>
              <a:srgbClr val="6AA84F"/>
            </a:solidFill>
            <a:prstDash val="solid"/>
            <a:round/>
            <a:headEnd len="sm" w="sm" type="none"/>
            <a:tailEnd len="sm" w="sm" type="none"/>
          </a:ln>
        </p:spPr>
      </p:cxnSp>
      <p:pic>
        <p:nvPicPr>
          <p:cNvPr id="260" name="Google Shape;260;g8f74eaec50_0_244"/>
          <p:cNvPicPr preferRelativeResize="0"/>
          <p:nvPr/>
        </p:nvPicPr>
        <p:blipFill rotWithShape="1">
          <a:blip r:embed="rId4">
            <a:alphaModFix/>
          </a:blip>
          <a:srcRect b="0" l="0" r="0" t="0"/>
          <a:stretch/>
        </p:blipFill>
        <p:spPr>
          <a:xfrm>
            <a:off x="7279200" y="4609750"/>
            <a:ext cx="1648699" cy="470950"/>
          </a:xfrm>
          <a:prstGeom prst="rect">
            <a:avLst/>
          </a:prstGeom>
          <a:noFill/>
          <a:ln>
            <a:noFill/>
          </a:ln>
        </p:spPr>
      </p:pic>
      <p:sp>
        <p:nvSpPr>
          <p:cNvPr id="261" name="Google Shape;261;g8f74eaec50_0_244"/>
          <p:cNvSpPr txBox="1"/>
          <p:nvPr/>
        </p:nvSpPr>
        <p:spPr>
          <a:xfrm>
            <a:off x="1280500" y="208300"/>
            <a:ext cx="8283600" cy="5232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rPr b="1" lang="en-GB" sz="2800"/>
              <a:t>M</a:t>
            </a:r>
            <a:r>
              <a:rPr b="1" lang="en-GB" sz="2800"/>
              <a:t>odelli di business: il chemical leasing</a:t>
            </a:r>
            <a:r>
              <a:rPr lang="en-GB" sz="2800"/>
              <a:t> </a:t>
            </a:r>
            <a:endParaRPr/>
          </a:p>
        </p:txBody>
      </p:sp>
      <p:sp>
        <p:nvSpPr>
          <p:cNvPr id="262" name="Google Shape;262;g8f74eaec50_0_244"/>
          <p:cNvSpPr txBox="1"/>
          <p:nvPr/>
        </p:nvSpPr>
        <p:spPr>
          <a:xfrm>
            <a:off x="939167" y="4629125"/>
            <a:ext cx="5559300" cy="2769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rPr b="1" lang="en-GB" sz="1200"/>
              <a:t>Fonte</a:t>
            </a:r>
            <a:r>
              <a:rPr b="1" i="0" lang="en-GB" sz="1200" u="none" cap="none" strike="noStrike">
                <a:solidFill>
                  <a:srgbClr val="000000"/>
                </a:solidFill>
                <a:latin typeface="Arial"/>
                <a:ea typeface="Arial"/>
                <a:cs typeface="Arial"/>
                <a:sym typeface="Arial"/>
              </a:rPr>
              <a:t>: Sena Peiris</a:t>
            </a:r>
            <a:endParaRPr/>
          </a:p>
        </p:txBody>
      </p:sp>
      <p:sp>
        <p:nvSpPr>
          <p:cNvPr id="263" name="Google Shape;263;g8f74eaec50_0_244"/>
          <p:cNvSpPr txBox="1"/>
          <p:nvPr/>
        </p:nvSpPr>
        <p:spPr>
          <a:xfrm>
            <a:off x="922701" y="4071600"/>
            <a:ext cx="7785300" cy="5232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rPr lang="en-GB"/>
              <a:t>Perché il modello del Chemical leasing sia efficace sono</a:t>
            </a:r>
            <a:r>
              <a:rPr lang="en-GB"/>
              <a:t> essenziali la volontà degli operatori del settore e un cambiamento culturale nella società.</a:t>
            </a:r>
            <a:endParaRPr/>
          </a:p>
        </p:txBody>
      </p:sp>
      <p:sp>
        <p:nvSpPr>
          <p:cNvPr id="264" name="Google Shape;264;g8f74eaec50_0_244"/>
          <p:cNvSpPr/>
          <p:nvPr/>
        </p:nvSpPr>
        <p:spPr>
          <a:xfrm>
            <a:off x="1688183" y="1985305"/>
            <a:ext cx="2029500" cy="1267800"/>
          </a:xfrm>
          <a:prstGeom prst="rect">
            <a:avLst/>
          </a:prstGeom>
          <a:solidFill>
            <a:srgbClr val="0070C0"/>
          </a:solidFill>
          <a:ln cap="flat" cmpd="sng" w="25400">
            <a:solidFill>
              <a:srgbClr val="BA7C2E"/>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rPr b="0" i="0" lang="en-GB" sz="1400" u="none" cap="none" strike="noStrike">
                <a:solidFill>
                  <a:schemeClr val="lt1"/>
                </a:solidFill>
                <a:latin typeface="Arial"/>
                <a:ea typeface="Arial"/>
                <a:cs typeface="Arial"/>
                <a:sym typeface="Arial"/>
              </a:rPr>
              <a:t>Materiali</a:t>
            </a:r>
            <a:endParaRPr/>
          </a:p>
          <a:p>
            <a:pPr indent="0" lvl="0" marL="0" marR="0" rtl="0" algn="ctr">
              <a:lnSpc>
                <a:spcPct val="100000"/>
              </a:lnSpc>
              <a:spcBef>
                <a:spcPts val="0"/>
              </a:spcBef>
              <a:spcAft>
                <a:spcPts val="0"/>
              </a:spcAft>
              <a:buNone/>
            </a:pPr>
            <a:r>
              <a:rPr b="0" i="0" lang="en-GB" sz="1400" u="none" cap="none" strike="noStrike">
                <a:solidFill>
                  <a:schemeClr val="lt1"/>
                </a:solidFill>
                <a:latin typeface="Arial"/>
                <a:ea typeface="Arial"/>
                <a:cs typeface="Arial"/>
                <a:sym typeface="Arial"/>
              </a:rPr>
              <a:t>(Cost</a:t>
            </a:r>
            <a:r>
              <a:rPr lang="en-GB">
                <a:solidFill>
                  <a:schemeClr val="lt1"/>
                </a:solidFill>
              </a:rPr>
              <a:t>i</a:t>
            </a:r>
            <a:r>
              <a:rPr b="0" i="0" lang="en-GB" sz="1400" u="none" cap="none" strike="noStrike">
                <a:solidFill>
                  <a:schemeClr val="lt1"/>
                </a:solidFill>
                <a:latin typeface="Arial"/>
                <a:ea typeface="Arial"/>
                <a:cs typeface="Arial"/>
                <a:sym typeface="Arial"/>
              </a:rPr>
              <a:t>, </a:t>
            </a:r>
            <a:r>
              <a:rPr lang="en-GB">
                <a:solidFill>
                  <a:schemeClr val="lt1"/>
                </a:solidFill>
              </a:rPr>
              <a:t>quantità</a:t>
            </a:r>
            <a:r>
              <a:rPr b="0" i="0" lang="en-GB" sz="1400" u="none" cap="none" strike="noStrike">
                <a:solidFill>
                  <a:schemeClr val="lt1"/>
                </a:solidFill>
                <a:latin typeface="Arial"/>
                <a:ea typeface="Arial"/>
                <a:cs typeface="Arial"/>
                <a:sym typeface="Arial"/>
              </a:rPr>
              <a:t>)</a:t>
            </a:r>
            <a:endParaRPr/>
          </a:p>
        </p:txBody>
      </p:sp>
      <p:sp>
        <p:nvSpPr>
          <p:cNvPr id="265" name="Google Shape;265;g8f74eaec50_0_244"/>
          <p:cNvSpPr/>
          <p:nvPr/>
        </p:nvSpPr>
        <p:spPr>
          <a:xfrm>
            <a:off x="5836361" y="2019307"/>
            <a:ext cx="2029500" cy="1267800"/>
          </a:xfrm>
          <a:prstGeom prst="rect">
            <a:avLst/>
          </a:prstGeom>
          <a:solidFill>
            <a:srgbClr val="0070C0"/>
          </a:solidFill>
          <a:ln cap="flat" cmpd="sng" w="25400">
            <a:solidFill>
              <a:srgbClr val="BA7C2E"/>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rPr b="0" i="0" lang="en-GB" sz="1400" u="none" cap="none" strike="noStrike">
                <a:solidFill>
                  <a:schemeClr val="lt1"/>
                </a:solidFill>
                <a:latin typeface="Arial"/>
                <a:ea typeface="Arial"/>
                <a:cs typeface="Arial"/>
                <a:sym typeface="Arial"/>
              </a:rPr>
              <a:t>Life cycle costs</a:t>
            </a:r>
            <a:endParaRPr/>
          </a:p>
          <a:p>
            <a:pPr indent="0" lvl="0" marL="0" marR="0" rtl="0" algn="ctr">
              <a:lnSpc>
                <a:spcPct val="100000"/>
              </a:lnSpc>
              <a:spcBef>
                <a:spcPts val="0"/>
              </a:spcBef>
              <a:spcAft>
                <a:spcPts val="0"/>
              </a:spcAft>
              <a:buNone/>
            </a:pPr>
            <a:r>
              <a:rPr b="0" i="0" lang="en-GB" sz="1400" u="none" cap="none" strike="noStrike">
                <a:solidFill>
                  <a:schemeClr val="lt1"/>
                </a:solidFill>
                <a:latin typeface="Arial"/>
                <a:ea typeface="Arial"/>
                <a:cs typeface="Arial"/>
                <a:sym typeface="Arial"/>
              </a:rPr>
              <a:t>(materiali, </a:t>
            </a:r>
            <a:r>
              <a:rPr lang="en-GB">
                <a:solidFill>
                  <a:schemeClr val="lt1"/>
                </a:solidFill>
              </a:rPr>
              <a:t>lavoro</a:t>
            </a:r>
            <a:r>
              <a:rPr b="0" i="0" lang="en-GB" sz="1400" u="none" cap="none" strike="noStrike">
                <a:solidFill>
                  <a:schemeClr val="lt1"/>
                </a:solidFill>
                <a:latin typeface="Arial"/>
                <a:ea typeface="Arial"/>
                <a:cs typeface="Arial"/>
                <a:sym typeface="Arial"/>
              </a:rPr>
              <a:t>, </a:t>
            </a:r>
            <a:r>
              <a:rPr lang="en-GB">
                <a:solidFill>
                  <a:schemeClr val="lt1"/>
                </a:solidFill>
              </a:rPr>
              <a:t>gestione dei rifiuti</a:t>
            </a:r>
            <a:r>
              <a:rPr b="0" i="0" lang="en-GB" sz="1400" u="none" cap="none" strike="noStrike">
                <a:solidFill>
                  <a:schemeClr val="lt1"/>
                </a:solidFill>
                <a:latin typeface="Arial"/>
                <a:ea typeface="Arial"/>
                <a:cs typeface="Arial"/>
                <a:sym typeface="Arial"/>
              </a:rPr>
              <a:t>)</a:t>
            </a:r>
            <a:endParaRPr/>
          </a:p>
        </p:txBody>
      </p:sp>
      <p:sp>
        <p:nvSpPr>
          <p:cNvPr id="266" name="Google Shape;266;g8f74eaec50_0_244"/>
          <p:cNvSpPr txBox="1"/>
          <p:nvPr/>
        </p:nvSpPr>
        <p:spPr>
          <a:xfrm>
            <a:off x="1560137" y="1142557"/>
            <a:ext cx="2229300" cy="769500"/>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None/>
            </a:pPr>
            <a:r>
              <a:rPr lang="en-GB" sz="1100"/>
              <a:t>Modello di b</a:t>
            </a:r>
            <a:r>
              <a:rPr b="0" i="0" lang="en-GB" sz="1100" u="none" cap="none" strike="noStrike">
                <a:solidFill>
                  <a:srgbClr val="000000"/>
                </a:solidFill>
                <a:latin typeface="Arial"/>
                <a:ea typeface="Arial"/>
                <a:cs typeface="Arial"/>
                <a:sym typeface="Arial"/>
              </a:rPr>
              <a:t>usiness </a:t>
            </a:r>
            <a:r>
              <a:rPr lang="en-GB" sz="1100"/>
              <a:t>tradizionale</a:t>
            </a:r>
            <a:endParaRPr/>
          </a:p>
          <a:p>
            <a:pPr indent="0" lvl="0" marL="0" marR="0" rtl="0" algn="ctr">
              <a:lnSpc>
                <a:spcPct val="100000"/>
              </a:lnSpc>
              <a:spcBef>
                <a:spcPts val="0"/>
              </a:spcBef>
              <a:spcAft>
                <a:spcPts val="0"/>
              </a:spcAft>
              <a:buNone/>
            </a:pPr>
            <a:r>
              <a:t/>
            </a:r>
            <a:endParaRPr b="0" i="0" sz="11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None/>
            </a:pPr>
            <a:r>
              <a:rPr lang="en-GB" sz="1100"/>
              <a:t>Obiettivi in conflitto</a:t>
            </a:r>
            <a:endParaRPr/>
          </a:p>
          <a:p>
            <a:pPr indent="0" lvl="0" marL="0" marR="0" rtl="0" algn="ctr">
              <a:lnSpc>
                <a:spcPct val="100000"/>
              </a:lnSpc>
              <a:spcBef>
                <a:spcPts val="0"/>
              </a:spcBef>
              <a:spcAft>
                <a:spcPts val="0"/>
              </a:spcAft>
              <a:buNone/>
            </a:pPr>
            <a:r>
              <a:rPr lang="en-GB" sz="1100">
                <a:solidFill>
                  <a:srgbClr val="0070C0"/>
                </a:solidFill>
              </a:rPr>
              <a:t>Fornitura di beni</a:t>
            </a:r>
            <a:endParaRPr/>
          </a:p>
        </p:txBody>
      </p:sp>
      <p:sp>
        <p:nvSpPr>
          <p:cNvPr id="267" name="Google Shape;267;g8f74eaec50_0_244"/>
          <p:cNvSpPr txBox="1"/>
          <p:nvPr/>
        </p:nvSpPr>
        <p:spPr>
          <a:xfrm>
            <a:off x="5731252" y="1096515"/>
            <a:ext cx="2239800" cy="769500"/>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None/>
            </a:pPr>
            <a:r>
              <a:rPr lang="en-GB" sz="1100"/>
              <a:t>Modello </a:t>
            </a:r>
            <a:r>
              <a:rPr b="0" i="0" lang="en-GB" sz="1100" u="none" cap="none" strike="noStrike">
                <a:solidFill>
                  <a:srgbClr val="000000"/>
                </a:solidFill>
                <a:latin typeface="Arial"/>
                <a:ea typeface="Arial"/>
                <a:cs typeface="Arial"/>
                <a:sym typeface="Arial"/>
              </a:rPr>
              <a:t>Chemical leasing </a:t>
            </a:r>
            <a:endParaRPr/>
          </a:p>
          <a:p>
            <a:pPr indent="0" lvl="0" marL="0" marR="0" rtl="0" algn="ctr">
              <a:lnSpc>
                <a:spcPct val="100000"/>
              </a:lnSpc>
              <a:spcBef>
                <a:spcPts val="0"/>
              </a:spcBef>
              <a:spcAft>
                <a:spcPts val="0"/>
              </a:spcAft>
              <a:buNone/>
            </a:pPr>
            <a:r>
              <a:t/>
            </a:r>
            <a:endParaRPr b="0" i="0" sz="11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None/>
            </a:pPr>
            <a:r>
              <a:rPr lang="en-GB" sz="1100"/>
              <a:t>Obiettivi condivisi</a:t>
            </a:r>
            <a:endParaRPr/>
          </a:p>
          <a:p>
            <a:pPr indent="0" lvl="0" marL="0" marR="0" rtl="0" algn="ctr">
              <a:lnSpc>
                <a:spcPct val="100000"/>
              </a:lnSpc>
              <a:spcBef>
                <a:spcPts val="0"/>
              </a:spcBef>
              <a:spcAft>
                <a:spcPts val="0"/>
              </a:spcAft>
              <a:buNone/>
            </a:pPr>
            <a:r>
              <a:rPr lang="en-GB" sz="1100">
                <a:solidFill>
                  <a:srgbClr val="0070C0"/>
                </a:solidFill>
              </a:rPr>
              <a:t>Fornitura di servizi</a:t>
            </a:r>
            <a:endParaRPr/>
          </a:p>
        </p:txBody>
      </p:sp>
      <p:sp>
        <p:nvSpPr>
          <p:cNvPr id="268" name="Google Shape;268;g8f74eaec50_0_244"/>
          <p:cNvSpPr txBox="1"/>
          <p:nvPr/>
        </p:nvSpPr>
        <p:spPr>
          <a:xfrm>
            <a:off x="575646" y="1638723"/>
            <a:ext cx="1056000" cy="276900"/>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None/>
            </a:pPr>
            <a:r>
              <a:rPr lang="en-GB" sz="1200"/>
              <a:t>Fornitore</a:t>
            </a:r>
            <a:endParaRPr/>
          </a:p>
        </p:txBody>
      </p:sp>
      <p:sp>
        <p:nvSpPr>
          <p:cNvPr id="269" name="Google Shape;269;g8f74eaec50_0_244"/>
          <p:cNvSpPr txBox="1"/>
          <p:nvPr/>
        </p:nvSpPr>
        <p:spPr>
          <a:xfrm>
            <a:off x="3631101" y="1664626"/>
            <a:ext cx="1149600" cy="276900"/>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None/>
            </a:pPr>
            <a:r>
              <a:rPr lang="en-GB" sz="1200"/>
              <a:t>Utente</a:t>
            </a:r>
            <a:endParaRPr/>
          </a:p>
        </p:txBody>
      </p:sp>
      <p:sp>
        <p:nvSpPr>
          <p:cNvPr id="270" name="Google Shape;270;g8f74eaec50_0_244"/>
          <p:cNvSpPr txBox="1"/>
          <p:nvPr/>
        </p:nvSpPr>
        <p:spPr>
          <a:xfrm>
            <a:off x="4815340" y="1680885"/>
            <a:ext cx="1056000" cy="276900"/>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None/>
            </a:pPr>
            <a:r>
              <a:rPr lang="en-GB" sz="1200"/>
              <a:t>Fornitore</a:t>
            </a:r>
            <a:endParaRPr/>
          </a:p>
        </p:txBody>
      </p:sp>
      <p:sp>
        <p:nvSpPr>
          <p:cNvPr id="271" name="Google Shape;271;g8f74eaec50_0_244"/>
          <p:cNvSpPr txBox="1"/>
          <p:nvPr/>
        </p:nvSpPr>
        <p:spPr>
          <a:xfrm>
            <a:off x="7865850" y="1633700"/>
            <a:ext cx="1149600" cy="276900"/>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None/>
            </a:pPr>
            <a:r>
              <a:rPr lang="en-GB" sz="1200"/>
              <a:t>Utente</a:t>
            </a:r>
            <a:endParaRPr/>
          </a:p>
        </p:txBody>
      </p:sp>
      <p:cxnSp>
        <p:nvCxnSpPr>
          <p:cNvPr id="272" name="Google Shape;272;g8f74eaec50_0_244"/>
          <p:cNvCxnSpPr/>
          <p:nvPr/>
        </p:nvCxnSpPr>
        <p:spPr>
          <a:xfrm>
            <a:off x="4815340" y="946798"/>
            <a:ext cx="0" cy="3126300"/>
          </a:xfrm>
          <a:prstGeom prst="straightConnector1">
            <a:avLst/>
          </a:prstGeom>
          <a:noFill/>
          <a:ln cap="flat" cmpd="sng" w="9525">
            <a:solidFill>
              <a:srgbClr val="FDA739"/>
            </a:solidFill>
            <a:prstDash val="solid"/>
            <a:round/>
            <a:headEnd len="sm" w="sm" type="none"/>
            <a:tailEnd len="sm" w="sm" type="none"/>
          </a:ln>
        </p:spPr>
      </p:cxnSp>
      <p:sp>
        <p:nvSpPr>
          <p:cNvPr id="273" name="Google Shape;273;g8f74eaec50_0_244"/>
          <p:cNvSpPr/>
          <p:nvPr/>
        </p:nvSpPr>
        <p:spPr>
          <a:xfrm>
            <a:off x="951866" y="2019307"/>
            <a:ext cx="390900" cy="1208400"/>
          </a:xfrm>
          <a:prstGeom prst="upArrow">
            <a:avLst>
              <a:gd fmla="val 50000" name="adj1"/>
              <a:gd fmla="val 50000" name="adj2"/>
            </a:avLst>
          </a:prstGeom>
          <a:solidFill>
            <a:schemeClr val="accent1"/>
          </a:solidFill>
          <a:ln cap="flat" cmpd="sng" w="25400">
            <a:solidFill>
              <a:srgbClr val="BA7C2E"/>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
        <p:nvSpPr>
          <p:cNvPr id="274" name="Google Shape;274;g8f74eaec50_0_244"/>
          <p:cNvSpPr/>
          <p:nvPr/>
        </p:nvSpPr>
        <p:spPr>
          <a:xfrm rot="10800000">
            <a:off x="3980246" y="2014986"/>
            <a:ext cx="390900" cy="1208400"/>
          </a:xfrm>
          <a:prstGeom prst="upArrow">
            <a:avLst>
              <a:gd fmla="val 50000" name="adj1"/>
              <a:gd fmla="val 50000" name="adj2"/>
            </a:avLst>
          </a:prstGeom>
          <a:solidFill>
            <a:schemeClr val="accent1"/>
          </a:solidFill>
          <a:ln cap="flat" cmpd="sng" w="25400">
            <a:solidFill>
              <a:srgbClr val="BA7C2E"/>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
        <p:nvSpPr>
          <p:cNvPr id="275" name="Google Shape;275;g8f74eaec50_0_244"/>
          <p:cNvSpPr/>
          <p:nvPr/>
        </p:nvSpPr>
        <p:spPr>
          <a:xfrm rot="10800000">
            <a:off x="5130377" y="2055271"/>
            <a:ext cx="390900" cy="1208400"/>
          </a:xfrm>
          <a:prstGeom prst="upArrow">
            <a:avLst>
              <a:gd fmla="val 50000" name="adj1"/>
              <a:gd fmla="val 50000" name="adj2"/>
            </a:avLst>
          </a:prstGeom>
          <a:solidFill>
            <a:schemeClr val="accent1"/>
          </a:solidFill>
          <a:ln cap="flat" cmpd="sng" w="25400">
            <a:solidFill>
              <a:srgbClr val="BA7C2E"/>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
        <p:nvSpPr>
          <p:cNvPr id="276" name="Google Shape;276;g8f74eaec50_0_244"/>
          <p:cNvSpPr/>
          <p:nvPr/>
        </p:nvSpPr>
        <p:spPr>
          <a:xfrm rot="10800000">
            <a:off x="8346131" y="2044596"/>
            <a:ext cx="390900" cy="1208400"/>
          </a:xfrm>
          <a:prstGeom prst="upArrow">
            <a:avLst>
              <a:gd fmla="val 50000" name="adj1"/>
              <a:gd fmla="val 50000" name="adj2"/>
            </a:avLst>
          </a:prstGeom>
          <a:solidFill>
            <a:schemeClr val="accent1"/>
          </a:solidFill>
          <a:ln cap="flat" cmpd="sng" w="25400">
            <a:solidFill>
              <a:srgbClr val="BA7C2E"/>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
        <p:nvSpPr>
          <p:cNvPr id="277" name="Google Shape;277;g8f74eaec50_0_244"/>
          <p:cNvSpPr txBox="1"/>
          <p:nvPr/>
        </p:nvSpPr>
        <p:spPr>
          <a:xfrm>
            <a:off x="667163" y="3344138"/>
            <a:ext cx="1020900" cy="461700"/>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None/>
            </a:pPr>
            <a:r>
              <a:rPr b="0" i="0" lang="en-GB" sz="1200" u="none" cap="none" strike="noStrike">
                <a:solidFill>
                  <a:srgbClr val="000000"/>
                </a:solidFill>
                <a:latin typeface="Arial"/>
                <a:ea typeface="Arial"/>
                <a:cs typeface="Arial"/>
                <a:sym typeface="Arial"/>
                <a:extLst>
                  <a:ext uri="http://customooxmlschemas.google.com/">
                    <go:slidesCustomData xmlns:go="http://customooxmlschemas.google.com/" textRoundtripDataId="2"/>
                  </a:ext>
                </a:extLst>
              </a:rPr>
              <a:t>“</a:t>
            </a:r>
            <a:r>
              <a:rPr lang="en-GB" sz="1200">
                <a:extLst>
                  <a:ext uri="http://customooxmlschemas.google.com/">
                    <go:slidesCustomData xmlns:go="http://customooxmlschemas.google.com/" textRoundtripDataId="3"/>
                  </a:ext>
                </a:extLst>
              </a:rPr>
              <a:t>Più è meglio</a:t>
            </a:r>
            <a:r>
              <a:rPr b="0" i="0" lang="en-GB" sz="1200" u="none" cap="none" strike="noStrike">
                <a:solidFill>
                  <a:srgbClr val="000000"/>
                </a:solidFill>
                <a:latin typeface="Arial"/>
                <a:ea typeface="Arial"/>
                <a:cs typeface="Arial"/>
                <a:sym typeface="Arial"/>
                <a:extLst>
                  <a:ext uri="http://customooxmlschemas.google.com/">
                    <go:slidesCustomData xmlns:go="http://customooxmlschemas.google.com/" textRoundtripDataId="4"/>
                  </a:ext>
                </a:extLst>
              </a:rPr>
              <a:t>”</a:t>
            </a:r>
            <a:endParaRPr/>
          </a:p>
        </p:txBody>
      </p:sp>
      <p:sp>
        <p:nvSpPr>
          <p:cNvPr id="278" name="Google Shape;278;g8f74eaec50_0_244"/>
          <p:cNvSpPr txBox="1"/>
          <p:nvPr/>
        </p:nvSpPr>
        <p:spPr>
          <a:xfrm>
            <a:off x="8103550" y="3344125"/>
            <a:ext cx="748500" cy="461700"/>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None/>
            </a:pPr>
            <a:r>
              <a:rPr b="0" i="0" lang="en-GB" sz="1200" u="none" cap="none" strike="noStrike">
                <a:solidFill>
                  <a:srgbClr val="000000"/>
                </a:solidFill>
                <a:latin typeface="Arial"/>
                <a:ea typeface="Arial"/>
                <a:cs typeface="Arial"/>
                <a:sym typeface="Arial"/>
              </a:rPr>
              <a:t>“</a:t>
            </a:r>
            <a:r>
              <a:rPr lang="en-GB" sz="1200"/>
              <a:t>Meno è meglio</a:t>
            </a:r>
            <a:r>
              <a:rPr b="0" i="0" lang="en-GB" sz="1200" u="none" cap="none" strike="noStrike">
                <a:solidFill>
                  <a:srgbClr val="000000"/>
                </a:solidFill>
                <a:latin typeface="Arial"/>
                <a:ea typeface="Arial"/>
                <a:cs typeface="Arial"/>
                <a:sym typeface="Arial"/>
              </a:rPr>
              <a:t>”</a:t>
            </a:r>
            <a:endParaRPr/>
          </a:p>
        </p:txBody>
      </p:sp>
      <p:sp>
        <p:nvSpPr>
          <p:cNvPr id="279" name="Google Shape;279;g8f74eaec50_0_244"/>
          <p:cNvSpPr txBox="1"/>
          <p:nvPr/>
        </p:nvSpPr>
        <p:spPr>
          <a:xfrm>
            <a:off x="4998150" y="3448500"/>
            <a:ext cx="748500" cy="461700"/>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None/>
            </a:pPr>
            <a:r>
              <a:rPr b="0" i="0" lang="en-GB" sz="1200" u="none" cap="none" strike="noStrike">
                <a:solidFill>
                  <a:srgbClr val="000000"/>
                </a:solidFill>
                <a:latin typeface="Arial"/>
                <a:ea typeface="Arial"/>
                <a:cs typeface="Arial"/>
                <a:sym typeface="Arial"/>
              </a:rPr>
              <a:t>“</a:t>
            </a:r>
            <a:r>
              <a:rPr lang="en-GB" sz="1200"/>
              <a:t>Meno è meglio</a:t>
            </a:r>
            <a:r>
              <a:rPr b="0" i="0" lang="en-GB" sz="1200" u="none" cap="none" strike="noStrike">
                <a:solidFill>
                  <a:srgbClr val="000000"/>
                </a:solidFill>
                <a:latin typeface="Arial"/>
                <a:ea typeface="Arial"/>
                <a:cs typeface="Arial"/>
                <a:sym typeface="Arial"/>
              </a:rPr>
              <a:t>”</a:t>
            </a:r>
            <a:endParaRPr/>
          </a:p>
        </p:txBody>
      </p:sp>
      <p:sp>
        <p:nvSpPr>
          <p:cNvPr id="280" name="Google Shape;280;g8f74eaec50_0_244"/>
          <p:cNvSpPr txBox="1"/>
          <p:nvPr/>
        </p:nvSpPr>
        <p:spPr>
          <a:xfrm>
            <a:off x="3801450" y="3416638"/>
            <a:ext cx="748500" cy="461700"/>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None/>
            </a:pPr>
            <a:r>
              <a:rPr b="0" i="0" lang="en-GB" sz="1200" u="none" cap="none" strike="noStrike">
                <a:solidFill>
                  <a:srgbClr val="000000"/>
                </a:solidFill>
                <a:latin typeface="Arial"/>
                <a:ea typeface="Arial"/>
                <a:cs typeface="Arial"/>
                <a:sym typeface="Arial"/>
                <a:extLst>
                  <a:ext uri="http://customooxmlschemas.google.com/">
                    <go:slidesCustomData xmlns:go="http://customooxmlschemas.google.com/" textRoundtripDataId="5"/>
                  </a:ext>
                </a:extLst>
              </a:rPr>
              <a:t>“</a:t>
            </a:r>
            <a:r>
              <a:rPr lang="en-GB" sz="1200">
                <a:extLst>
                  <a:ext uri="http://customooxmlschemas.google.com/">
                    <go:slidesCustomData xmlns:go="http://customooxmlschemas.google.com/" textRoundtripDataId="6"/>
                  </a:ext>
                </a:extLst>
              </a:rPr>
              <a:t>Meno è </a:t>
            </a:r>
            <a:r>
              <a:rPr lang="en-GB" sz="1200"/>
              <a:t>meglio”</a:t>
            </a:r>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4" name="Shape 284"/>
        <p:cNvGrpSpPr/>
        <p:nvPr/>
      </p:nvGrpSpPr>
      <p:grpSpPr>
        <a:xfrm>
          <a:off x="0" y="0"/>
          <a:ext cx="0" cy="0"/>
          <a:chOff x="0" y="0"/>
          <a:chExt cx="0" cy="0"/>
        </a:xfrm>
      </p:grpSpPr>
      <p:cxnSp>
        <p:nvCxnSpPr>
          <p:cNvPr id="285" name="Google Shape;285;p15"/>
          <p:cNvCxnSpPr/>
          <p:nvPr/>
        </p:nvCxnSpPr>
        <p:spPr>
          <a:xfrm>
            <a:off x="602395" y="1040418"/>
            <a:ext cx="8100" cy="4093800"/>
          </a:xfrm>
          <a:prstGeom prst="straightConnector1">
            <a:avLst/>
          </a:prstGeom>
          <a:noFill/>
          <a:ln cap="flat" cmpd="sng" w="38100">
            <a:solidFill>
              <a:srgbClr val="6AA84F"/>
            </a:solidFill>
            <a:prstDash val="solid"/>
            <a:round/>
            <a:headEnd len="sm" w="sm" type="none"/>
            <a:tailEnd len="sm" w="sm" type="none"/>
          </a:ln>
        </p:spPr>
      </p:cxnSp>
      <p:pic>
        <p:nvPicPr>
          <p:cNvPr id="286" name="Google Shape;286;p15"/>
          <p:cNvPicPr preferRelativeResize="0"/>
          <p:nvPr/>
        </p:nvPicPr>
        <p:blipFill rotWithShape="1">
          <a:blip r:embed="rId3">
            <a:alphaModFix/>
          </a:blip>
          <a:srcRect b="0" l="0" r="0" t="0"/>
          <a:stretch/>
        </p:blipFill>
        <p:spPr>
          <a:xfrm>
            <a:off x="197537" y="154076"/>
            <a:ext cx="817827" cy="792722"/>
          </a:xfrm>
          <a:prstGeom prst="rect">
            <a:avLst/>
          </a:prstGeom>
          <a:noFill/>
          <a:ln>
            <a:noFill/>
          </a:ln>
        </p:spPr>
      </p:pic>
      <p:cxnSp>
        <p:nvCxnSpPr>
          <p:cNvPr id="287" name="Google Shape;287;p15"/>
          <p:cNvCxnSpPr/>
          <p:nvPr/>
        </p:nvCxnSpPr>
        <p:spPr>
          <a:xfrm flipH="1">
            <a:off x="589500" y="5134250"/>
            <a:ext cx="8568900" cy="11700"/>
          </a:xfrm>
          <a:prstGeom prst="straightConnector1">
            <a:avLst/>
          </a:prstGeom>
          <a:noFill/>
          <a:ln cap="flat" cmpd="sng" w="38100">
            <a:solidFill>
              <a:srgbClr val="6AA84F"/>
            </a:solidFill>
            <a:prstDash val="solid"/>
            <a:round/>
            <a:headEnd len="sm" w="sm" type="none"/>
            <a:tailEnd len="sm" w="sm" type="none"/>
          </a:ln>
        </p:spPr>
      </p:cxnSp>
      <p:pic>
        <p:nvPicPr>
          <p:cNvPr id="288" name="Google Shape;288;p15"/>
          <p:cNvPicPr preferRelativeResize="0"/>
          <p:nvPr/>
        </p:nvPicPr>
        <p:blipFill rotWithShape="1">
          <a:blip r:embed="rId4">
            <a:alphaModFix/>
          </a:blip>
          <a:srcRect b="0" l="0" r="0" t="0"/>
          <a:stretch/>
        </p:blipFill>
        <p:spPr>
          <a:xfrm>
            <a:off x="7194148" y="4530178"/>
            <a:ext cx="1648699" cy="470950"/>
          </a:xfrm>
          <a:prstGeom prst="rect">
            <a:avLst/>
          </a:prstGeom>
          <a:noFill/>
          <a:ln>
            <a:noFill/>
          </a:ln>
        </p:spPr>
      </p:pic>
      <p:sp>
        <p:nvSpPr>
          <p:cNvPr id="289" name="Google Shape;289;p15"/>
          <p:cNvSpPr txBox="1"/>
          <p:nvPr/>
        </p:nvSpPr>
        <p:spPr>
          <a:xfrm>
            <a:off x="1015364" y="1355864"/>
            <a:ext cx="7803183" cy="3544976"/>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dk2"/>
              </a:buClr>
              <a:buSzPts val="2800"/>
              <a:buFont typeface="Arial"/>
              <a:buNone/>
            </a:pPr>
            <a:r>
              <a:rPr b="0" i="0" lang="en-GB" sz="2000" u="none" cap="none" strike="noStrike">
                <a:solidFill>
                  <a:schemeClr val="dk1"/>
                </a:solidFill>
                <a:latin typeface="Arial"/>
                <a:ea typeface="Arial"/>
                <a:cs typeface="Arial"/>
                <a:sym typeface="Arial"/>
              </a:rPr>
              <a:t>The European Commission’s Resource Efficiency page</a:t>
            </a:r>
            <a:endParaRPr/>
          </a:p>
          <a:p>
            <a:pPr indent="0" lvl="1" marL="0" marR="0" rtl="0" algn="l">
              <a:lnSpc>
                <a:spcPct val="100000"/>
              </a:lnSpc>
              <a:spcBef>
                <a:spcPts val="0"/>
              </a:spcBef>
              <a:spcAft>
                <a:spcPts val="0"/>
              </a:spcAft>
              <a:buClr>
                <a:schemeClr val="dk2"/>
              </a:buClr>
              <a:buSzPts val="2800"/>
              <a:buFont typeface="Arial"/>
              <a:buNone/>
            </a:pPr>
            <a:r>
              <a:rPr b="0" i="0" lang="en-GB" sz="2000" u="sng" cap="none" strike="noStrike">
                <a:solidFill>
                  <a:srgbClr val="1155CC"/>
                </a:solidFill>
                <a:latin typeface="Arial"/>
                <a:ea typeface="Arial"/>
                <a:cs typeface="Arial"/>
                <a:sym typeface="Arial"/>
                <a:hlinkClick r:id="rId5">
                  <a:extLst>
                    <a:ext uri="{A12FA001-AC4F-418D-AE19-62706E023703}">
                      <ahyp:hlinkClr val="tx"/>
                    </a:ext>
                  </a:extLst>
                </a:hlinkClick>
              </a:rPr>
              <a:t>https://ec.europa.eu/environment/resource_efficiency/</a:t>
            </a:r>
            <a:br>
              <a:rPr b="0" i="0" lang="en-GB" sz="2000" u="none" cap="none" strike="noStrike">
                <a:solidFill>
                  <a:srgbClr val="EF8600"/>
                </a:solidFill>
                <a:latin typeface="Arial"/>
                <a:ea typeface="Arial"/>
                <a:cs typeface="Arial"/>
                <a:sym typeface="Arial"/>
              </a:rPr>
            </a:br>
            <a:endParaRPr b="0" i="0" sz="2000" u="none" cap="none" strike="noStrike">
              <a:solidFill>
                <a:srgbClr val="EF8600"/>
              </a:solidFill>
              <a:latin typeface="Arial"/>
              <a:ea typeface="Arial"/>
              <a:cs typeface="Arial"/>
              <a:sym typeface="Arial"/>
            </a:endParaRPr>
          </a:p>
          <a:p>
            <a:pPr indent="0" lvl="0" marL="0" marR="0" rtl="0" algn="l">
              <a:lnSpc>
                <a:spcPct val="100000"/>
              </a:lnSpc>
              <a:spcBef>
                <a:spcPts val="0"/>
              </a:spcBef>
              <a:spcAft>
                <a:spcPts val="0"/>
              </a:spcAft>
              <a:buClr>
                <a:schemeClr val="dk2"/>
              </a:buClr>
              <a:buSzPts val="2800"/>
              <a:buFont typeface="Arial"/>
              <a:buNone/>
            </a:pPr>
            <a:r>
              <a:rPr b="0" i="0" lang="en-GB" sz="2000" u="none" cap="none" strike="noStrike">
                <a:solidFill>
                  <a:schemeClr val="dk1"/>
                </a:solidFill>
                <a:latin typeface="Arial"/>
                <a:ea typeface="Arial"/>
                <a:cs typeface="Arial"/>
                <a:sym typeface="Arial"/>
              </a:rPr>
              <a:t>Green Growth in the EU</a:t>
            </a:r>
            <a:endParaRPr/>
          </a:p>
          <a:p>
            <a:pPr indent="0" lvl="1" marL="0" marR="0" rtl="0" algn="l">
              <a:lnSpc>
                <a:spcPct val="100000"/>
              </a:lnSpc>
              <a:spcBef>
                <a:spcPts val="0"/>
              </a:spcBef>
              <a:spcAft>
                <a:spcPts val="0"/>
              </a:spcAft>
              <a:buClr>
                <a:schemeClr val="dk2"/>
              </a:buClr>
              <a:buSzPts val="2800"/>
              <a:buFont typeface="Arial"/>
              <a:buNone/>
            </a:pPr>
            <a:r>
              <a:rPr b="0" i="0" lang="en-GB" sz="2000" u="sng" cap="none" strike="noStrike">
                <a:solidFill>
                  <a:srgbClr val="1155CC"/>
                </a:solidFill>
                <a:latin typeface="Arial"/>
                <a:ea typeface="Arial"/>
                <a:cs typeface="Arial"/>
                <a:sym typeface="Arial"/>
                <a:hlinkClick r:id="rId6">
                  <a:extLst>
                    <a:ext uri="{A12FA001-AC4F-418D-AE19-62706E023703}">
                      <ahyp:hlinkClr val="tx"/>
                    </a:ext>
                  </a:extLst>
                </a:hlinkClick>
              </a:rPr>
              <a:t>https://ec.europa.eu/environment/green-growth/resource-efficiency/index_en.htm</a:t>
            </a:r>
            <a:br>
              <a:rPr b="0" i="0" lang="en-GB" sz="2000" u="none" cap="none" strike="noStrike">
                <a:solidFill>
                  <a:srgbClr val="EF8600"/>
                </a:solidFill>
                <a:latin typeface="Arial"/>
                <a:ea typeface="Arial"/>
                <a:cs typeface="Arial"/>
                <a:sym typeface="Arial"/>
              </a:rPr>
            </a:br>
            <a:endParaRPr b="0" i="0" sz="2000" u="none" cap="none" strike="noStrike">
              <a:solidFill>
                <a:srgbClr val="EF8600"/>
              </a:solidFill>
              <a:latin typeface="Arial"/>
              <a:ea typeface="Arial"/>
              <a:cs typeface="Arial"/>
              <a:sym typeface="Arial"/>
            </a:endParaRPr>
          </a:p>
          <a:p>
            <a:pPr indent="0" lvl="0" marL="0" marR="0" rtl="0" algn="l">
              <a:lnSpc>
                <a:spcPct val="100000"/>
              </a:lnSpc>
              <a:spcBef>
                <a:spcPts val="0"/>
              </a:spcBef>
              <a:spcAft>
                <a:spcPts val="0"/>
              </a:spcAft>
              <a:buClr>
                <a:schemeClr val="dk2"/>
              </a:buClr>
              <a:buSzPts val="2800"/>
              <a:buFont typeface="Arial"/>
              <a:buNone/>
            </a:pPr>
            <a:r>
              <a:rPr b="0" i="0" lang="en-GB" sz="2000" u="none" cap="none" strike="noStrike">
                <a:solidFill>
                  <a:schemeClr val="dk1"/>
                </a:solidFill>
                <a:latin typeface="Arial"/>
                <a:ea typeface="Arial"/>
                <a:cs typeface="Arial"/>
                <a:sym typeface="Arial"/>
              </a:rPr>
              <a:t>WRAP Innovative Business</a:t>
            </a:r>
            <a:endParaRPr/>
          </a:p>
          <a:p>
            <a:pPr indent="0" lvl="1" marL="0" marR="0" rtl="0" algn="l">
              <a:lnSpc>
                <a:spcPct val="100000"/>
              </a:lnSpc>
              <a:spcBef>
                <a:spcPts val="0"/>
              </a:spcBef>
              <a:spcAft>
                <a:spcPts val="0"/>
              </a:spcAft>
              <a:buClr>
                <a:schemeClr val="dk2"/>
              </a:buClr>
              <a:buSzPts val="2800"/>
              <a:buFont typeface="Arial"/>
              <a:buNone/>
            </a:pPr>
            <a:r>
              <a:rPr b="0" i="0" lang="en-GB" sz="2000" u="sng" cap="none" strike="noStrike">
                <a:solidFill>
                  <a:srgbClr val="1155CC"/>
                </a:solidFill>
                <a:latin typeface="Arial"/>
                <a:ea typeface="Arial"/>
                <a:cs typeface="Arial"/>
                <a:sym typeface="Arial"/>
                <a:hlinkClick r:id="rId7">
                  <a:extLst>
                    <a:ext uri="{A12FA001-AC4F-418D-AE19-62706E023703}">
                      <ahyp:hlinkClr val="tx"/>
                    </a:ext>
                  </a:extLst>
                </a:hlinkClick>
              </a:rPr>
              <a:t>http://www.wrap.org.uk/content/innovative-business-models-0</a:t>
            </a:r>
            <a:endParaRPr b="0" i="0" sz="1600" u="none" cap="none" strike="noStrike">
              <a:solidFill>
                <a:srgbClr val="1155CC"/>
              </a:solidFill>
              <a:latin typeface="Arial"/>
              <a:ea typeface="Arial"/>
              <a:cs typeface="Arial"/>
              <a:sym typeface="Arial"/>
            </a:endParaRPr>
          </a:p>
        </p:txBody>
      </p:sp>
      <p:sp>
        <p:nvSpPr>
          <p:cNvPr id="290" name="Google Shape;290;p15"/>
          <p:cNvSpPr txBox="1"/>
          <p:nvPr/>
        </p:nvSpPr>
        <p:spPr>
          <a:xfrm>
            <a:off x="1199221" y="517210"/>
            <a:ext cx="5022000" cy="5232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b="1" lang="en-GB" sz="2800"/>
              <a:t>Fonti di informazione utili</a:t>
            </a:r>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4" name="Shape 294"/>
        <p:cNvGrpSpPr/>
        <p:nvPr/>
      </p:nvGrpSpPr>
      <p:grpSpPr>
        <a:xfrm>
          <a:off x="0" y="0"/>
          <a:ext cx="0" cy="0"/>
          <a:chOff x="0" y="0"/>
          <a:chExt cx="0" cy="0"/>
        </a:xfrm>
      </p:grpSpPr>
      <p:cxnSp>
        <p:nvCxnSpPr>
          <p:cNvPr id="295" name="Google Shape;295;g92cf91ede5_0_3"/>
          <p:cNvCxnSpPr/>
          <p:nvPr/>
        </p:nvCxnSpPr>
        <p:spPr>
          <a:xfrm flipH="1" rot="10800000">
            <a:off x="0" y="992375"/>
            <a:ext cx="9180900" cy="9300"/>
          </a:xfrm>
          <a:prstGeom prst="straightConnector1">
            <a:avLst/>
          </a:prstGeom>
          <a:noFill/>
          <a:ln cap="flat" cmpd="sng" w="9525">
            <a:solidFill>
              <a:schemeClr val="dk2"/>
            </a:solidFill>
            <a:prstDash val="solid"/>
            <a:round/>
            <a:headEnd len="sm" w="sm" type="none"/>
            <a:tailEnd len="sm" w="sm" type="none"/>
          </a:ln>
        </p:spPr>
      </p:cxnSp>
      <p:sp>
        <p:nvSpPr>
          <p:cNvPr id="296" name="Google Shape;296;g92cf91ede5_0_3"/>
          <p:cNvSpPr txBox="1"/>
          <p:nvPr/>
        </p:nvSpPr>
        <p:spPr>
          <a:xfrm>
            <a:off x="52600" y="1005175"/>
            <a:ext cx="9144000" cy="1401000"/>
          </a:xfrm>
          <a:prstGeom prst="rect">
            <a:avLst/>
          </a:prstGeom>
          <a:noFill/>
          <a:ln>
            <a:noFill/>
          </a:ln>
        </p:spPr>
        <p:txBody>
          <a:bodyPr anchorCtr="0" anchor="t" bIns="91425" lIns="91425" spcFirstLastPara="1" rIns="91425" wrap="square" tIns="91425">
            <a:noAutofit/>
          </a:bodyPr>
          <a:lstStyle/>
          <a:p>
            <a:pPr indent="0" lvl="0" marL="0" marR="0" rtl="0" algn="ctr">
              <a:lnSpc>
                <a:spcPct val="115000"/>
              </a:lnSpc>
              <a:spcBef>
                <a:spcPts val="0"/>
              </a:spcBef>
              <a:spcAft>
                <a:spcPts val="0"/>
              </a:spcAft>
              <a:buClr>
                <a:srgbClr val="000000"/>
              </a:buClr>
              <a:buSzPts val="4800"/>
              <a:buFont typeface="Arial"/>
              <a:buNone/>
            </a:pPr>
            <a:r>
              <a:rPr lang="en-GB" sz="4600">
                <a:solidFill>
                  <a:schemeClr val="dk1"/>
                </a:solidFill>
              </a:rPr>
              <a:t>Economia </a:t>
            </a:r>
            <a:r>
              <a:rPr b="0" i="0" lang="en-GB" sz="4600" u="none" cap="none" strike="noStrike">
                <a:solidFill>
                  <a:schemeClr val="dk1"/>
                </a:solidFill>
                <a:latin typeface="Arial"/>
                <a:ea typeface="Arial"/>
                <a:cs typeface="Arial"/>
                <a:sym typeface="Arial"/>
              </a:rPr>
              <a:t>Circ</a:t>
            </a:r>
            <a:r>
              <a:rPr lang="en-GB" sz="4600">
                <a:solidFill>
                  <a:schemeClr val="dk1"/>
                </a:solidFill>
              </a:rPr>
              <a:t>o</a:t>
            </a:r>
            <a:r>
              <a:rPr b="0" i="0" lang="en-GB" sz="4600" u="none" cap="none" strike="noStrike">
                <a:solidFill>
                  <a:schemeClr val="dk1"/>
                </a:solidFill>
                <a:latin typeface="Arial"/>
                <a:ea typeface="Arial"/>
                <a:cs typeface="Arial"/>
                <a:sym typeface="Arial"/>
              </a:rPr>
              <a:t>lar</a:t>
            </a:r>
            <a:r>
              <a:rPr lang="en-GB" sz="4600">
                <a:solidFill>
                  <a:schemeClr val="dk1"/>
                </a:solidFill>
              </a:rPr>
              <a:t>e -Temi centrali </a:t>
            </a:r>
            <a:r>
              <a:rPr b="0" i="0" lang="en-GB" sz="4300" u="none" cap="none" strike="noStrike">
                <a:solidFill>
                  <a:schemeClr val="dk1"/>
                </a:solidFill>
                <a:latin typeface="Arial"/>
                <a:ea typeface="Arial"/>
                <a:cs typeface="Arial"/>
                <a:sym typeface="Arial"/>
              </a:rPr>
              <a:t> </a:t>
            </a:r>
            <a:endParaRPr b="0" i="0" sz="4300" u="none" cap="none" strike="noStrike">
              <a:solidFill>
                <a:schemeClr val="dk1"/>
              </a:solidFill>
              <a:latin typeface="Arial"/>
              <a:ea typeface="Arial"/>
              <a:cs typeface="Arial"/>
              <a:sym typeface="Arial"/>
            </a:endParaRPr>
          </a:p>
          <a:p>
            <a:pPr indent="0" lvl="0" marL="0" marR="0" rtl="0" algn="ctr">
              <a:lnSpc>
                <a:spcPct val="115000"/>
              </a:lnSpc>
              <a:spcBef>
                <a:spcPts val="300"/>
              </a:spcBef>
              <a:spcAft>
                <a:spcPts val="0"/>
              </a:spcAft>
              <a:buClr>
                <a:srgbClr val="000000"/>
              </a:buClr>
              <a:buSzPts val="3600"/>
              <a:buFont typeface="Arial"/>
              <a:buNone/>
            </a:pPr>
            <a:r>
              <a:rPr lang="en-GB" sz="3100">
                <a:solidFill>
                  <a:schemeClr val="dk1"/>
                </a:solidFill>
              </a:rPr>
              <a:t>L’efficienza nell’uso delle risorse  </a:t>
            </a:r>
            <a:endParaRPr sz="900"/>
          </a:p>
          <a:p>
            <a:pPr indent="0" lvl="0" marL="0" marR="0" rtl="0" algn="ctr">
              <a:lnSpc>
                <a:spcPct val="115000"/>
              </a:lnSpc>
              <a:spcBef>
                <a:spcPts val="1900"/>
              </a:spcBef>
              <a:spcAft>
                <a:spcPts val="1600"/>
              </a:spcAft>
              <a:buClr>
                <a:srgbClr val="000000"/>
              </a:buClr>
              <a:buSzPts val="2400"/>
              <a:buFont typeface="Arial"/>
              <a:buNone/>
            </a:pPr>
            <a:r>
              <a:rPr lang="en-GB" sz="2400">
                <a:solidFill>
                  <a:srgbClr val="666666"/>
                </a:solidFill>
              </a:rPr>
              <a:t>Sommario</a:t>
            </a:r>
            <a:endParaRPr b="0" i="0" sz="2400" u="none" cap="none" strike="noStrike">
              <a:solidFill>
                <a:srgbClr val="666666"/>
              </a:solidFill>
              <a:latin typeface="Arial"/>
              <a:ea typeface="Arial"/>
              <a:cs typeface="Arial"/>
              <a:sym typeface="Arial"/>
            </a:endParaRPr>
          </a:p>
        </p:txBody>
      </p:sp>
      <p:sp>
        <p:nvSpPr>
          <p:cNvPr id="297" name="Google Shape;297;g92cf91ede5_0_3"/>
          <p:cNvSpPr/>
          <p:nvPr/>
        </p:nvSpPr>
        <p:spPr>
          <a:xfrm>
            <a:off x="-19975" y="4486297"/>
            <a:ext cx="705300" cy="659400"/>
          </a:xfrm>
          <a:prstGeom prst="ellipse">
            <a:avLst/>
          </a:prstGeom>
          <a:solidFill>
            <a:srgbClr val="6AA84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000"/>
              <a:buFont typeface="Arial"/>
              <a:buNone/>
            </a:pPr>
            <a:r>
              <a:t/>
            </a:r>
            <a:endParaRPr b="0" i="0" sz="1000" u="none" cap="none" strike="noStrike">
              <a:solidFill>
                <a:srgbClr val="FFFFFF"/>
              </a:solidFill>
              <a:highlight>
                <a:srgbClr val="6AA84F"/>
              </a:highlight>
              <a:latin typeface="Arial"/>
              <a:ea typeface="Arial"/>
              <a:cs typeface="Arial"/>
              <a:sym typeface="Arial"/>
            </a:endParaRPr>
          </a:p>
        </p:txBody>
      </p:sp>
      <p:sp>
        <p:nvSpPr>
          <p:cNvPr id="298" name="Google Shape;298;g92cf91ede5_0_3"/>
          <p:cNvSpPr/>
          <p:nvPr/>
        </p:nvSpPr>
        <p:spPr>
          <a:xfrm>
            <a:off x="1390630" y="4486297"/>
            <a:ext cx="705300" cy="659400"/>
          </a:xfrm>
          <a:prstGeom prst="ellipse">
            <a:avLst/>
          </a:prstGeom>
          <a:solidFill>
            <a:srgbClr val="41C0F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000"/>
              <a:buFont typeface="Arial"/>
              <a:buNone/>
            </a:pPr>
            <a:r>
              <a:t/>
            </a:r>
            <a:endParaRPr b="0" i="0" sz="1000" u="none" cap="none" strike="noStrike">
              <a:solidFill>
                <a:srgbClr val="FFFFFF"/>
              </a:solidFill>
              <a:highlight>
                <a:srgbClr val="6AA84F"/>
              </a:highlight>
              <a:latin typeface="Arial"/>
              <a:ea typeface="Arial"/>
              <a:cs typeface="Arial"/>
              <a:sym typeface="Arial"/>
            </a:endParaRPr>
          </a:p>
        </p:txBody>
      </p:sp>
      <p:sp>
        <p:nvSpPr>
          <p:cNvPr id="299" name="Google Shape;299;g92cf91ede5_0_3"/>
          <p:cNvSpPr/>
          <p:nvPr/>
        </p:nvSpPr>
        <p:spPr>
          <a:xfrm>
            <a:off x="685328" y="4486297"/>
            <a:ext cx="705300" cy="659400"/>
          </a:xfrm>
          <a:prstGeom prst="ellipse">
            <a:avLst/>
          </a:prstGeom>
          <a:solidFill>
            <a:srgbClr val="6AA84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000"/>
              <a:buFont typeface="Arial"/>
              <a:buNone/>
            </a:pPr>
            <a:r>
              <a:t/>
            </a:r>
            <a:endParaRPr b="0" i="0" sz="1000" u="none" cap="none" strike="noStrike">
              <a:solidFill>
                <a:srgbClr val="FFFFFF"/>
              </a:solidFill>
              <a:highlight>
                <a:srgbClr val="6AA84F"/>
              </a:highlight>
              <a:latin typeface="Arial"/>
              <a:ea typeface="Arial"/>
              <a:cs typeface="Arial"/>
              <a:sym typeface="Arial"/>
            </a:endParaRPr>
          </a:p>
        </p:txBody>
      </p:sp>
      <p:sp>
        <p:nvSpPr>
          <p:cNvPr id="300" name="Google Shape;300;g92cf91ede5_0_3"/>
          <p:cNvSpPr/>
          <p:nvPr/>
        </p:nvSpPr>
        <p:spPr>
          <a:xfrm>
            <a:off x="-19970" y="3786857"/>
            <a:ext cx="705300" cy="659400"/>
          </a:xfrm>
          <a:prstGeom prst="ellipse">
            <a:avLst/>
          </a:prstGeom>
          <a:solidFill>
            <a:srgbClr val="6AA84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000"/>
              <a:buFont typeface="Arial"/>
              <a:buNone/>
            </a:pPr>
            <a:r>
              <a:t/>
            </a:r>
            <a:endParaRPr b="0" i="0" sz="1000" u="none" cap="none" strike="noStrike">
              <a:solidFill>
                <a:srgbClr val="FFFFFF"/>
              </a:solidFill>
              <a:highlight>
                <a:srgbClr val="6AA84F"/>
              </a:highlight>
              <a:latin typeface="Arial"/>
              <a:ea typeface="Arial"/>
              <a:cs typeface="Arial"/>
              <a:sym typeface="Arial"/>
            </a:endParaRPr>
          </a:p>
        </p:txBody>
      </p:sp>
      <p:sp>
        <p:nvSpPr>
          <p:cNvPr id="301" name="Google Shape;301;g92cf91ede5_0_3"/>
          <p:cNvSpPr/>
          <p:nvPr/>
        </p:nvSpPr>
        <p:spPr>
          <a:xfrm>
            <a:off x="1390630" y="3827025"/>
            <a:ext cx="705300" cy="659400"/>
          </a:xfrm>
          <a:prstGeom prst="ellipse">
            <a:avLst/>
          </a:prstGeom>
          <a:solidFill>
            <a:srgbClr val="41C0F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000"/>
              <a:buFont typeface="Arial"/>
              <a:buNone/>
            </a:pPr>
            <a:r>
              <a:t/>
            </a:r>
            <a:endParaRPr b="0" i="0" sz="1000" u="none" cap="none" strike="noStrike">
              <a:solidFill>
                <a:srgbClr val="FFFFFF"/>
              </a:solidFill>
              <a:highlight>
                <a:srgbClr val="6AA84F"/>
              </a:highlight>
              <a:latin typeface="Arial"/>
              <a:ea typeface="Arial"/>
              <a:cs typeface="Arial"/>
              <a:sym typeface="Arial"/>
            </a:endParaRPr>
          </a:p>
        </p:txBody>
      </p:sp>
      <p:sp>
        <p:nvSpPr>
          <p:cNvPr id="302" name="Google Shape;302;g92cf91ede5_0_3"/>
          <p:cNvSpPr/>
          <p:nvPr/>
        </p:nvSpPr>
        <p:spPr>
          <a:xfrm>
            <a:off x="685328" y="3827025"/>
            <a:ext cx="705300" cy="659400"/>
          </a:xfrm>
          <a:prstGeom prst="ellipse">
            <a:avLst/>
          </a:prstGeom>
          <a:solidFill>
            <a:srgbClr val="41C0F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000"/>
              <a:buFont typeface="Arial"/>
              <a:buNone/>
            </a:pPr>
            <a:r>
              <a:t/>
            </a:r>
            <a:endParaRPr b="0" i="0" sz="1000" u="none" cap="none" strike="noStrike">
              <a:solidFill>
                <a:srgbClr val="FFFFFF"/>
              </a:solidFill>
              <a:highlight>
                <a:srgbClr val="6AA84F"/>
              </a:highlight>
              <a:latin typeface="Arial"/>
              <a:ea typeface="Arial"/>
              <a:cs typeface="Arial"/>
              <a:sym typeface="Arial"/>
            </a:endParaRPr>
          </a:p>
        </p:txBody>
      </p:sp>
      <p:sp>
        <p:nvSpPr>
          <p:cNvPr id="303" name="Google Shape;303;g92cf91ede5_0_3"/>
          <p:cNvSpPr/>
          <p:nvPr/>
        </p:nvSpPr>
        <p:spPr>
          <a:xfrm>
            <a:off x="2095933" y="4495675"/>
            <a:ext cx="705300" cy="659400"/>
          </a:xfrm>
          <a:prstGeom prst="ellipse">
            <a:avLst/>
          </a:prstGeom>
          <a:solidFill>
            <a:srgbClr val="6AA84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000"/>
              <a:buFont typeface="Arial"/>
              <a:buNone/>
            </a:pPr>
            <a:r>
              <a:t/>
            </a:r>
            <a:endParaRPr b="0" i="0" sz="1000" u="none" cap="none" strike="noStrike">
              <a:solidFill>
                <a:srgbClr val="FFFFFF"/>
              </a:solidFill>
              <a:highlight>
                <a:srgbClr val="6AA84F"/>
              </a:highlight>
              <a:latin typeface="Arial"/>
              <a:ea typeface="Arial"/>
              <a:cs typeface="Arial"/>
              <a:sym typeface="Arial"/>
            </a:endParaRPr>
          </a:p>
        </p:txBody>
      </p:sp>
      <p:sp>
        <p:nvSpPr>
          <p:cNvPr id="304" name="Google Shape;304;g92cf91ede5_0_3"/>
          <p:cNvSpPr/>
          <p:nvPr/>
        </p:nvSpPr>
        <p:spPr>
          <a:xfrm>
            <a:off x="3506538" y="4495675"/>
            <a:ext cx="705300" cy="659400"/>
          </a:xfrm>
          <a:prstGeom prst="ellipse">
            <a:avLst/>
          </a:prstGeom>
          <a:solidFill>
            <a:srgbClr val="41C0F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000"/>
              <a:buFont typeface="Arial"/>
              <a:buNone/>
            </a:pPr>
            <a:r>
              <a:t/>
            </a:r>
            <a:endParaRPr b="0" i="0" sz="1000" u="none" cap="none" strike="noStrike">
              <a:solidFill>
                <a:srgbClr val="FFFFFF"/>
              </a:solidFill>
              <a:highlight>
                <a:srgbClr val="6AA84F"/>
              </a:highlight>
              <a:latin typeface="Arial"/>
              <a:ea typeface="Arial"/>
              <a:cs typeface="Arial"/>
              <a:sym typeface="Arial"/>
            </a:endParaRPr>
          </a:p>
        </p:txBody>
      </p:sp>
      <p:sp>
        <p:nvSpPr>
          <p:cNvPr id="305" name="Google Shape;305;g92cf91ede5_0_3"/>
          <p:cNvSpPr/>
          <p:nvPr/>
        </p:nvSpPr>
        <p:spPr>
          <a:xfrm>
            <a:off x="2801235" y="4495675"/>
            <a:ext cx="705300" cy="659400"/>
          </a:xfrm>
          <a:prstGeom prst="ellipse">
            <a:avLst/>
          </a:prstGeom>
          <a:solidFill>
            <a:srgbClr val="6AA84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000"/>
              <a:buFont typeface="Arial"/>
              <a:buNone/>
            </a:pPr>
            <a:r>
              <a:t/>
            </a:r>
            <a:endParaRPr b="0" i="0" sz="1000" u="none" cap="none" strike="noStrike">
              <a:solidFill>
                <a:srgbClr val="FFFFFF"/>
              </a:solidFill>
              <a:highlight>
                <a:srgbClr val="6AA84F"/>
              </a:highlight>
              <a:latin typeface="Arial"/>
              <a:ea typeface="Arial"/>
              <a:cs typeface="Arial"/>
              <a:sym typeface="Arial"/>
            </a:endParaRPr>
          </a:p>
        </p:txBody>
      </p:sp>
      <p:sp>
        <p:nvSpPr>
          <p:cNvPr id="306" name="Google Shape;306;g92cf91ede5_0_3"/>
          <p:cNvSpPr/>
          <p:nvPr/>
        </p:nvSpPr>
        <p:spPr>
          <a:xfrm>
            <a:off x="3506538" y="3836403"/>
            <a:ext cx="705300" cy="659400"/>
          </a:xfrm>
          <a:prstGeom prst="ellipse">
            <a:avLst/>
          </a:prstGeom>
          <a:solidFill>
            <a:srgbClr val="41C0F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000"/>
              <a:buFont typeface="Arial"/>
              <a:buNone/>
            </a:pPr>
            <a:r>
              <a:t/>
            </a:r>
            <a:endParaRPr b="0" i="0" sz="1000" u="none" cap="none" strike="noStrike">
              <a:solidFill>
                <a:srgbClr val="FFFFFF"/>
              </a:solidFill>
              <a:highlight>
                <a:srgbClr val="6AA84F"/>
              </a:highlight>
              <a:latin typeface="Arial"/>
              <a:ea typeface="Arial"/>
              <a:cs typeface="Arial"/>
              <a:sym typeface="Arial"/>
            </a:endParaRPr>
          </a:p>
        </p:txBody>
      </p:sp>
      <p:sp>
        <p:nvSpPr>
          <p:cNvPr id="307" name="Google Shape;307;g92cf91ede5_0_3"/>
          <p:cNvSpPr/>
          <p:nvPr/>
        </p:nvSpPr>
        <p:spPr>
          <a:xfrm>
            <a:off x="2801235" y="3836403"/>
            <a:ext cx="705300" cy="659400"/>
          </a:xfrm>
          <a:prstGeom prst="ellipse">
            <a:avLst/>
          </a:prstGeom>
          <a:solidFill>
            <a:srgbClr val="6AA84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000"/>
              <a:buFont typeface="Arial"/>
              <a:buNone/>
            </a:pPr>
            <a:r>
              <a:t/>
            </a:r>
            <a:endParaRPr b="0" i="0" sz="1000" u="none" cap="none" strike="noStrike">
              <a:solidFill>
                <a:srgbClr val="FFFFFF"/>
              </a:solidFill>
              <a:highlight>
                <a:srgbClr val="6AA84F"/>
              </a:highlight>
              <a:latin typeface="Arial"/>
              <a:ea typeface="Arial"/>
              <a:cs typeface="Arial"/>
              <a:sym typeface="Arial"/>
            </a:endParaRPr>
          </a:p>
        </p:txBody>
      </p:sp>
      <p:sp>
        <p:nvSpPr>
          <p:cNvPr id="308" name="Google Shape;308;g92cf91ede5_0_3"/>
          <p:cNvSpPr/>
          <p:nvPr/>
        </p:nvSpPr>
        <p:spPr>
          <a:xfrm>
            <a:off x="4211840" y="4486297"/>
            <a:ext cx="705300" cy="659400"/>
          </a:xfrm>
          <a:prstGeom prst="ellipse">
            <a:avLst/>
          </a:prstGeom>
          <a:solidFill>
            <a:srgbClr val="6AA84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000"/>
              <a:buFont typeface="Arial"/>
              <a:buNone/>
            </a:pPr>
            <a:r>
              <a:t/>
            </a:r>
            <a:endParaRPr b="0" i="0" sz="1000" u="none" cap="none" strike="noStrike">
              <a:solidFill>
                <a:srgbClr val="FFFFFF"/>
              </a:solidFill>
              <a:highlight>
                <a:srgbClr val="6AA84F"/>
              </a:highlight>
              <a:latin typeface="Arial"/>
              <a:ea typeface="Arial"/>
              <a:cs typeface="Arial"/>
              <a:sym typeface="Arial"/>
            </a:endParaRPr>
          </a:p>
        </p:txBody>
      </p:sp>
      <p:sp>
        <p:nvSpPr>
          <p:cNvPr id="309" name="Google Shape;309;g92cf91ede5_0_3"/>
          <p:cNvSpPr/>
          <p:nvPr/>
        </p:nvSpPr>
        <p:spPr>
          <a:xfrm>
            <a:off x="5622445" y="4486297"/>
            <a:ext cx="705300" cy="659400"/>
          </a:xfrm>
          <a:prstGeom prst="ellipse">
            <a:avLst/>
          </a:prstGeom>
          <a:solidFill>
            <a:srgbClr val="41C0F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000"/>
              <a:buFont typeface="Arial"/>
              <a:buNone/>
            </a:pPr>
            <a:r>
              <a:t/>
            </a:r>
            <a:endParaRPr b="0" i="0" sz="1000" u="none" cap="none" strike="noStrike">
              <a:solidFill>
                <a:srgbClr val="FFFFFF"/>
              </a:solidFill>
              <a:highlight>
                <a:srgbClr val="6AA84F"/>
              </a:highlight>
              <a:latin typeface="Arial"/>
              <a:ea typeface="Arial"/>
              <a:cs typeface="Arial"/>
              <a:sym typeface="Arial"/>
            </a:endParaRPr>
          </a:p>
        </p:txBody>
      </p:sp>
      <p:sp>
        <p:nvSpPr>
          <p:cNvPr id="310" name="Google Shape;310;g92cf91ede5_0_3"/>
          <p:cNvSpPr/>
          <p:nvPr/>
        </p:nvSpPr>
        <p:spPr>
          <a:xfrm>
            <a:off x="4917143" y="4486297"/>
            <a:ext cx="705300" cy="659400"/>
          </a:xfrm>
          <a:prstGeom prst="ellipse">
            <a:avLst/>
          </a:prstGeom>
          <a:solidFill>
            <a:srgbClr val="6AA84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000"/>
              <a:buFont typeface="Arial"/>
              <a:buNone/>
            </a:pPr>
            <a:r>
              <a:t/>
            </a:r>
            <a:endParaRPr b="0" i="0" sz="1000" u="none" cap="none" strike="noStrike">
              <a:solidFill>
                <a:srgbClr val="FFFFFF"/>
              </a:solidFill>
              <a:highlight>
                <a:srgbClr val="6AA84F"/>
              </a:highlight>
              <a:latin typeface="Arial"/>
              <a:ea typeface="Arial"/>
              <a:cs typeface="Arial"/>
              <a:sym typeface="Arial"/>
            </a:endParaRPr>
          </a:p>
        </p:txBody>
      </p:sp>
      <p:sp>
        <p:nvSpPr>
          <p:cNvPr id="311" name="Google Shape;311;g92cf91ede5_0_3"/>
          <p:cNvSpPr/>
          <p:nvPr/>
        </p:nvSpPr>
        <p:spPr>
          <a:xfrm>
            <a:off x="4211840" y="3827025"/>
            <a:ext cx="705300" cy="659400"/>
          </a:xfrm>
          <a:prstGeom prst="ellipse">
            <a:avLst/>
          </a:prstGeom>
          <a:solidFill>
            <a:srgbClr val="6AA84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000"/>
              <a:buFont typeface="Arial"/>
              <a:buNone/>
            </a:pPr>
            <a:r>
              <a:t/>
            </a:r>
            <a:endParaRPr b="0" i="0" sz="1000" u="none" cap="none" strike="noStrike">
              <a:solidFill>
                <a:srgbClr val="FFFFFF"/>
              </a:solidFill>
              <a:highlight>
                <a:srgbClr val="6AA84F"/>
              </a:highlight>
              <a:latin typeface="Arial"/>
              <a:ea typeface="Arial"/>
              <a:cs typeface="Arial"/>
              <a:sym typeface="Arial"/>
            </a:endParaRPr>
          </a:p>
        </p:txBody>
      </p:sp>
      <p:sp>
        <p:nvSpPr>
          <p:cNvPr id="312" name="Google Shape;312;g92cf91ede5_0_3"/>
          <p:cNvSpPr/>
          <p:nvPr/>
        </p:nvSpPr>
        <p:spPr>
          <a:xfrm>
            <a:off x="5622445" y="3827025"/>
            <a:ext cx="705300" cy="659400"/>
          </a:xfrm>
          <a:prstGeom prst="ellipse">
            <a:avLst/>
          </a:prstGeom>
          <a:solidFill>
            <a:srgbClr val="41C0F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000"/>
              <a:buFont typeface="Arial"/>
              <a:buNone/>
            </a:pPr>
            <a:r>
              <a:t/>
            </a:r>
            <a:endParaRPr b="0" i="0" sz="1000" u="none" cap="none" strike="noStrike">
              <a:solidFill>
                <a:srgbClr val="FFFFFF"/>
              </a:solidFill>
              <a:highlight>
                <a:srgbClr val="6AA84F"/>
              </a:highlight>
              <a:latin typeface="Arial"/>
              <a:ea typeface="Arial"/>
              <a:cs typeface="Arial"/>
              <a:sym typeface="Arial"/>
            </a:endParaRPr>
          </a:p>
        </p:txBody>
      </p:sp>
      <p:sp>
        <p:nvSpPr>
          <p:cNvPr id="313" name="Google Shape;313;g92cf91ede5_0_3"/>
          <p:cNvSpPr/>
          <p:nvPr/>
        </p:nvSpPr>
        <p:spPr>
          <a:xfrm>
            <a:off x="4917143" y="3827025"/>
            <a:ext cx="705300" cy="659400"/>
          </a:xfrm>
          <a:prstGeom prst="ellipse">
            <a:avLst/>
          </a:prstGeom>
          <a:solidFill>
            <a:srgbClr val="6AA84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000"/>
              <a:buFont typeface="Arial"/>
              <a:buNone/>
            </a:pPr>
            <a:r>
              <a:t/>
            </a:r>
            <a:endParaRPr b="0" i="0" sz="1000" u="none" cap="none" strike="noStrike">
              <a:solidFill>
                <a:srgbClr val="FFFFFF"/>
              </a:solidFill>
              <a:highlight>
                <a:srgbClr val="6AA84F"/>
              </a:highlight>
              <a:latin typeface="Arial"/>
              <a:ea typeface="Arial"/>
              <a:cs typeface="Arial"/>
              <a:sym typeface="Arial"/>
            </a:endParaRPr>
          </a:p>
        </p:txBody>
      </p:sp>
      <p:sp>
        <p:nvSpPr>
          <p:cNvPr id="314" name="Google Shape;314;g92cf91ede5_0_3"/>
          <p:cNvSpPr/>
          <p:nvPr/>
        </p:nvSpPr>
        <p:spPr>
          <a:xfrm>
            <a:off x="6327748" y="4495675"/>
            <a:ext cx="705300" cy="659400"/>
          </a:xfrm>
          <a:prstGeom prst="ellipse">
            <a:avLst/>
          </a:prstGeom>
          <a:solidFill>
            <a:srgbClr val="6AA84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000"/>
              <a:buFont typeface="Arial"/>
              <a:buNone/>
            </a:pPr>
            <a:r>
              <a:t/>
            </a:r>
            <a:endParaRPr b="0" i="0" sz="1000" u="none" cap="none" strike="noStrike">
              <a:solidFill>
                <a:srgbClr val="FFFFFF"/>
              </a:solidFill>
              <a:highlight>
                <a:srgbClr val="6AA84F"/>
              </a:highlight>
              <a:latin typeface="Arial"/>
              <a:ea typeface="Arial"/>
              <a:cs typeface="Arial"/>
              <a:sym typeface="Arial"/>
            </a:endParaRPr>
          </a:p>
        </p:txBody>
      </p:sp>
      <p:sp>
        <p:nvSpPr>
          <p:cNvPr id="315" name="Google Shape;315;g92cf91ede5_0_3"/>
          <p:cNvSpPr/>
          <p:nvPr/>
        </p:nvSpPr>
        <p:spPr>
          <a:xfrm>
            <a:off x="7033050" y="4495675"/>
            <a:ext cx="705300" cy="659400"/>
          </a:xfrm>
          <a:prstGeom prst="ellipse">
            <a:avLst/>
          </a:prstGeom>
          <a:solidFill>
            <a:srgbClr val="41C0F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000"/>
              <a:buFont typeface="Arial"/>
              <a:buNone/>
            </a:pPr>
            <a:r>
              <a:t/>
            </a:r>
            <a:endParaRPr b="0" i="0" sz="1000" u="none" cap="none" strike="noStrike">
              <a:solidFill>
                <a:srgbClr val="FFFFFF"/>
              </a:solidFill>
              <a:highlight>
                <a:srgbClr val="6AA84F"/>
              </a:highlight>
              <a:latin typeface="Arial"/>
              <a:ea typeface="Arial"/>
              <a:cs typeface="Arial"/>
              <a:sym typeface="Arial"/>
            </a:endParaRPr>
          </a:p>
        </p:txBody>
      </p:sp>
      <p:sp>
        <p:nvSpPr>
          <p:cNvPr id="316" name="Google Shape;316;g92cf91ede5_0_3"/>
          <p:cNvSpPr/>
          <p:nvPr/>
        </p:nvSpPr>
        <p:spPr>
          <a:xfrm>
            <a:off x="6327748" y="3836403"/>
            <a:ext cx="705300" cy="659400"/>
          </a:xfrm>
          <a:prstGeom prst="ellipse">
            <a:avLst/>
          </a:prstGeom>
          <a:solidFill>
            <a:srgbClr val="6AA84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000"/>
              <a:buFont typeface="Arial"/>
              <a:buNone/>
            </a:pPr>
            <a:r>
              <a:t/>
            </a:r>
            <a:endParaRPr b="0" i="0" sz="1000" u="none" cap="none" strike="noStrike">
              <a:solidFill>
                <a:srgbClr val="FFFFFF"/>
              </a:solidFill>
              <a:highlight>
                <a:srgbClr val="6AA84F"/>
              </a:highlight>
              <a:latin typeface="Arial"/>
              <a:ea typeface="Arial"/>
              <a:cs typeface="Arial"/>
              <a:sym typeface="Arial"/>
            </a:endParaRPr>
          </a:p>
        </p:txBody>
      </p:sp>
      <p:sp>
        <p:nvSpPr>
          <p:cNvPr id="317" name="Google Shape;317;g92cf91ede5_0_3"/>
          <p:cNvSpPr/>
          <p:nvPr/>
        </p:nvSpPr>
        <p:spPr>
          <a:xfrm>
            <a:off x="7033050" y="3836403"/>
            <a:ext cx="705300" cy="659400"/>
          </a:xfrm>
          <a:prstGeom prst="ellipse">
            <a:avLst/>
          </a:prstGeom>
          <a:solidFill>
            <a:srgbClr val="6AA84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000"/>
              <a:buFont typeface="Arial"/>
              <a:buNone/>
            </a:pPr>
            <a:r>
              <a:t/>
            </a:r>
            <a:endParaRPr b="0" i="0" sz="1000" u="none" cap="none" strike="noStrike">
              <a:solidFill>
                <a:srgbClr val="FFFFFF"/>
              </a:solidFill>
              <a:highlight>
                <a:srgbClr val="6AA84F"/>
              </a:highlight>
              <a:latin typeface="Arial"/>
              <a:ea typeface="Arial"/>
              <a:cs typeface="Arial"/>
              <a:sym typeface="Arial"/>
            </a:endParaRPr>
          </a:p>
        </p:txBody>
      </p:sp>
      <p:sp>
        <p:nvSpPr>
          <p:cNvPr id="318" name="Google Shape;318;g92cf91ede5_0_3"/>
          <p:cNvSpPr/>
          <p:nvPr/>
        </p:nvSpPr>
        <p:spPr>
          <a:xfrm>
            <a:off x="7744095" y="3836400"/>
            <a:ext cx="705300" cy="659400"/>
          </a:xfrm>
          <a:prstGeom prst="ellipse">
            <a:avLst/>
          </a:prstGeom>
          <a:solidFill>
            <a:srgbClr val="41C0F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000"/>
              <a:buFont typeface="Arial"/>
              <a:buNone/>
            </a:pPr>
            <a:r>
              <a:t/>
            </a:r>
            <a:endParaRPr b="0" i="0" sz="1000" u="none" cap="none" strike="noStrike">
              <a:solidFill>
                <a:srgbClr val="FFFFFF"/>
              </a:solidFill>
              <a:highlight>
                <a:srgbClr val="6AA84F"/>
              </a:highlight>
              <a:latin typeface="Arial"/>
              <a:ea typeface="Arial"/>
              <a:cs typeface="Arial"/>
              <a:sym typeface="Arial"/>
            </a:endParaRPr>
          </a:p>
        </p:txBody>
      </p:sp>
      <p:sp>
        <p:nvSpPr>
          <p:cNvPr id="319" name="Google Shape;319;g92cf91ede5_0_3"/>
          <p:cNvSpPr/>
          <p:nvPr/>
        </p:nvSpPr>
        <p:spPr>
          <a:xfrm>
            <a:off x="8449398" y="4505050"/>
            <a:ext cx="705300" cy="659400"/>
          </a:xfrm>
          <a:prstGeom prst="ellipse">
            <a:avLst/>
          </a:prstGeom>
          <a:solidFill>
            <a:srgbClr val="6AA84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000"/>
              <a:buFont typeface="Arial"/>
              <a:buNone/>
            </a:pPr>
            <a:r>
              <a:t/>
            </a:r>
            <a:endParaRPr b="0" i="0" sz="1000" u="none" cap="none" strike="noStrike">
              <a:solidFill>
                <a:srgbClr val="FFFFFF"/>
              </a:solidFill>
              <a:highlight>
                <a:srgbClr val="6AA84F"/>
              </a:highlight>
              <a:latin typeface="Arial"/>
              <a:ea typeface="Arial"/>
              <a:cs typeface="Arial"/>
              <a:sym typeface="Arial"/>
            </a:endParaRPr>
          </a:p>
        </p:txBody>
      </p:sp>
      <p:sp>
        <p:nvSpPr>
          <p:cNvPr id="320" name="Google Shape;320;g92cf91ede5_0_3"/>
          <p:cNvSpPr/>
          <p:nvPr/>
        </p:nvSpPr>
        <p:spPr>
          <a:xfrm>
            <a:off x="8449398" y="3845778"/>
            <a:ext cx="705300" cy="659400"/>
          </a:xfrm>
          <a:prstGeom prst="ellipse">
            <a:avLst/>
          </a:prstGeom>
          <a:solidFill>
            <a:srgbClr val="6AA84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000"/>
              <a:buFont typeface="Arial"/>
              <a:buNone/>
            </a:pPr>
            <a:r>
              <a:t/>
            </a:r>
            <a:endParaRPr b="0" i="0" sz="1000" u="none" cap="none" strike="noStrike">
              <a:solidFill>
                <a:srgbClr val="FFFFFF"/>
              </a:solidFill>
              <a:highlight>
                <a:srgbClr val="6AA84F"/>
              </a:highlight>
              <a:latin typeface="Arial"/>
              <a:ea typeface="Arial"/>
              <a:cs typeface="Arial"/>
              <a:sym typeface="Arial"/>
            </a:endParaRPr>
          </a:p>
        </p:txBody>
      </p:sp>
      <p:pic>
        <p:nvPicPr>
          <p:cNvPr id="321" name="Google Shape;321;g92cf91ede5_0_3"/>
          <p:cNvPicPr preferRelativeResize="0"/>
          <p:nvPr/>
        </p:nvPicPr>
        <p:blipFill rotWithShape="1">
          <a:blip r:embed="rId3">
            <a:alphaModFix/>
          </a:blip>
          <a:srcRect b="0" l="0" r="0" t="13404"/>
          <a:stretch/>
        </p:blipFill>
        <p:spPr>
          <a:xfrm>
            <a:off x="7554275" y="4486300"/>
            <a:ext cx="1084951" cy="939475"/>
          </a:xfrm>
          <a:prstGeom prst="rect">
            <a:avLst/>
          </a:prstGeom>
          <a:noFill/>
          <a:ln>
            <a:noFill/>
          </a:ln>
        </p:spPr>
      </p:pic>
      <p:pic>
        <p:nvPicPr>
          <p:cNvPr id="322" name="Google Shape;322;g92cf91ede5_0_3"/>
          <p:cNvPicPr preferRelativeResize="0"/>
          <p:nvPr/>
        </p:nvPicPr>
        <p:blipFill rotWithShape="1">
          <a:blip r:embed="rId4">
            <a:alphaModFix/>
          </a:blip>
          <a:srcRect b="18409" l="17499" r="12305" t="13405"/>
          <a:stretch/>
        </p:blipFill>
        <p:spPr>
          <a:xfrm>
            <a:off x="2067800" y="3786850"/>
            <a:ext cx="761575" cy="739748"/>
          </a:xfrm>
          <a:prstGeom prst="rect">
            <a:avLst/>
          </a:prstGeom>
          <a:noFill/>
          <a:ln>
            <a:noFill/>
          </a:ln>
        </p:spPr>
      </p:pic>
      <p:pic>
        <p:nvPicPr>
          <p:cNvPr id="323" name="Google Shape;323;g92cf91ede5_0_3"/>
          <p:cNvPicPr preferRelativeResize="0"/>
          <p:nvPr/>
        </p:nvPicPr>
        <p:blipFill rotWithShape="1">
          <a:blip r:embed="rId5">
            <a:alphaModFix/>
          </a:blip>
          <a:srcRect b="0" l="0" r="0" t="0"/>
          <a:stretch/>
        </p:blipFill>
        <p:spPr>
          <a:xfrm>
            <a:off x="4764750" y="185775"/>
            <a:ext cx="1374200" cy="659400"/>
          </a:xfrm>
          <a:prstGeom prst="rect">
            <a:avLst/>
          </a:prstGeom>
          <a:noFill/>
          <a:ln>
            <a:noFill/>
          </a:ln>
        </p:spPr>
      </p:pic>
      <p:pic>
        <p:nvPicPr>
          <p:cNvPr id="324" name="Google Shape;324;g92cf91ede5_0_3"/>
          <p:cNvPicPr preferRelativeResize="0"/>
          <p:nvPr/>
        </p:nvPicPr>
        <p:blipFill rotWithShape="1">
          <a:blip r:embed="rId6">
            <a:alphaModFix/>
          </a:blip>
          <a:srcRect b="0" l="0" r="0" t="0"/>
          <a:stretch/>
        </p:blipFill>
        <p:spPr>
          <a:xfrm>
            <a:off x="3034850" y="301775"/>
            <a:ext cx="1648699" cy="470950"/>
          </a:xfrm>
          <a:prstGeom prst="rect">
            <a:avLst/>
          </a:prstGeom>
          <a:noFill/>
          <a:ln>
            <a:noFill/>
          </a:ln>
        </p:spPr>
      </p:pic>
      <p:sp>
        <p:nvSpPr>
          <p:cNvPr id="325" name="Google Shape;325;g92cf91ede5_0_3"/>
          <p:cNvSpPr/>
          <p:nvPr/>
        </p:nvSpPr>
        <p:spPr>
          <a:xfrm>
            <a:off x="4457225" y="2417862"/>
            <a:ext cx="229500" cy="3078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rPr b="0" i="0" lang="en-GB" sz="1400" u="none" cap="none" strike="noStrike">
                <a:solidFill>
                  <a:srgbClr val="000000"/>
                </a:solidFill>
                <a:latin typeface="Times New Roman"/>
                <a:ea typeface="Times New Roman"/>
                <a:cs typeface="Times New Roman"/>
                <a:sym typeface="Times New Roman"/>
              </a:rPr>
              <a:t> </a:t>
            </a:r>
            <a:endParaRPr b="0" i="0" sz="1400" u="none" cap="none" strike="noStrike">
              <a:solidFill>
                <a:srgbClr val="000000"/>
              </a:solidFill>
              <a:latin typeface="Arial"/>
              <a:ea typeface="Arial"/>
              <a:cs typeface="Arial"/>
              <a:sym typeface="Arial"/>
            </a:endParaRPr>
          </a:p>
        </p:txBody>
      </p:sp>
      <p:sp>
        <p:nvSpPr>
          <p:cNvPr id="326" name="Google Shape;326;g92cf91ede5_0_3"/>
          <p:cNvSpPr/>
          <p:nvPr/>
        </p:nvSpPr>
        <p:spPr>
          <a:xfrm>
            <a:off x="4457225" y="2417862"/>
            <a:ext cx="229500" cy="3078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rPr b="0" i="0" lang="en-GB" sz="1400" u="none" cap="none" strike="noStrike">
                <a:solidFill>
                  <a:srgbClr val="000000"/>
                </a:solidFill>
                <a:latin typeface="Times New Roman"/>
                <a:ea typeface="Times New Roman"/>
                <a:cs typeface="Times New Roman"/>
                <a:sym typeface="Times New Roman"/>
              </a:rPr>
              <a:t> </a:t>
            </a:r>
            <a:endParaRPr b="0" i="0" sz="1400" u="none" cap="none" strike="noStrike">
              <a:solidFill>
                <a:srgbClr val="000000"/>
              </a:solidFill>
              <a:latin typeface="Arial"/>
              <a:ea typeface="Arial"/>
              <a:cs typeface="Arial"/>
              <a:sym typeface="Arial"/>
            </a:endParaRPr>
          </a:p>
        </p:txBody>
      </p:sp>
      <p:sp>
        <p:nvSpPr>
          <p:cNvPr id="327" name="Google Shape;327;g92cf91ede5_0_3"/>
          <p:cNvSpPr/>
          <p:nvPr/>
        </p:nvSpPr>
        <p:spPr>
          <a:xfrm>
            <a:off x="4457225" y="2417862"/>
            <a:ext cx="229500" cy="3078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rPr b="0" i="0" lang="en-GB" sz="1400" u="none" cap="none" strike="noStrike">
                <a:solidFill>
                  <a:srgbClr val="000000"/>
                </a:solidFill>
                <a:latin typeface="Times New Roman"/>
                <a:ea typeface="Times New Roman"/>
                <a:cs typeface="Times New Roman"/>
                <a:sym typeface="Times New Roman"/>
              </a:rPr>
              <a:t> </a:t>
            </a:r>
            <a:endParaRPr b="0" i="0" sz="1400" u="none" cap="none" strike="noStrike">
              <a:solidFill>
                <a:srgbClr val="000000"/>
              </a:solidFill>
              <a:latin typeface="Arial"/>
              <a:ea typeface="Arial"/>
              <a:cs typeface="Arial"/>
              <a:sym typeface="Arial"/>
            </a:endParaRPr>
          </a:p>
        </p:txBody>
      </p:sp>
      <p:sp>
        <p:nvSpPr>
          <p:cNvPr id="328" name="Google Shape;328;g92cf91ede5_0_3"/>
          <p:cNvSpPr/>
          <p:nvPr/>
        </p:nvSpPr>
        <p:spPr>
          <a:xfrm>
            <a:off x="4457225" y="2417862"/>
            <a:ext cx="229500" cy="3078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rPr b="0" i="0" lang="en-GB" sz="1400" u="none" cap="none" strike="noStrike">
                <a:solidFill>
                  <a:srgbClr val="000000"/>
                </a:solidFill>
                <a:latin typeface="Times New Roman"/>
                <a:ea typeface="Times New Roman"/>
                <a:cs typeface="Times New Roman"/>
                <a:sym typeface="Times New Roman"/>
              </a:rPr>
              <a:t>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2" name="Shape 332"/>
        <p:cNvGrpSpPr/>
        <p:nvPr/>
      </p:nvGrpSpPr>
      <p:grpSpPr>
        <a:xfrm>
          <a:off x="0" y="0"/>
          <a:ext cx="0" cy="0"/>
          <a:chOff x="0" y="0"/>
          <a:chExt cx="0" cy="0"/>
        </a:xfrm>
      </p:grpSpPr>
      <p:cxnSp>
        <p:nvCxnSpPr>
          <p:cNvPr id="333" name="Google Shape;333;g8f74eaec50_0_107"/>
          <p:cNvCxnSpPr/>
          <p:nvPr/>
        </p:nvCxnSpPr>
        <p:spPr>
          <a:xfrm>
            <a:off x="602395" y="1040418"/>
            <a:ext cx="8100" cy="4093800"/>
          </a:xfrm>
          <a:prstGeom prst="straightConnector1">
            <a:avLst/>
          </a:prstGeom>
          <a:noFill/>
          <a:ln cap="flat" cmpd="sng" w="38100">
            <a:solidFill>
              <a:srgbClr val="6AA84F"/>
            </a:solidFill>
            <a:prstDash val="solid"/>
            <a:round/>
            <a:headEnd len="sm" w="sm" type="none"/>
            <a:tailEnd len="sm" w="sm" type="none"/>
          </a:ln>
        </p:spPr>
      </p:cxnSp>
      <p:pic>
        <p:nvPicPr>
          <p:cNvPr id="334" name="Google Shape;334;g8f74eaec50_0_107"/>
          <p:cNvPicPr preferRelativeResize="0"/>
          <p:nvPr/>
        </p:nvPicPr>
        <p:blipFill rotWithShape="1">
          <a:blip r:embed="rId3">
            <a:alphaModFix/>
          </a:blip>
          <a:srcRect b="0" l="0" r="0" t="0"/>
          <a:stretch/>
        </p:blipFill>
        <p:spPr>
          <a:xfrm>
            <a:off x="197537" y="154076"/>
            <a:ext cx="817827" cy="792722"/>
          </a:xfrm>
          <a:prstGeom prst="rect">
            <a:avLst/>
          </a:prstGeom>
          <a:noFill/>
          <a:ln>
            <a:noFill/>
          </a:ln>
        </p:spPr>
      </p:pic>
      <p:cxnSp>
        <p:nvCxnSpPr>
          <p:cNvPr id="335" name="Google Shape;335;g8f74eaec50_0_107"/>
          <p:cNvCxnSpPr/>
          <p:nvPr/>
        </p:nvCxnSpPr>
        <p:spPr>
          <a:xfrm flipH="1">
            <a:off x="589500" y="5134250"/>
            <a:ext cx="8568900" cy="11700"/>
          </a:xfrm>
          <a:prstGeom prst="straightConnector1">
            <a:avLst/>
          </a:prstGeom>
          <a:noFill/>
          <a:ln cap="flat" cmpd="sng" w="38100">
            <a:solidFill>
              <a:srgbClr val="6AA84F"/>
            </a:solidFill>
            <a:prstDash val="solid"/>
            <a:round/>
            <a:headEnd len="sm" w="sm" type="none"/>
            <a:tailEnd len="sm" w="sm" type="none"/>
          </a:ln>
        </p:spPr>
      </p:cxnSp>
      <p:pic>
        <p:nvPicPr>
          <p:cNvPr id="336" name="Google Shape;336;g8f74eaec50_0_107"/>
          <p:cNvPicPr preferRelativeResize="0"/>
          <p:nvPr/>
        </p:nvPicPr>
        <p:blipFill rotWithShape="1">
          <a:blip r:embed="rId4">
            <a:alphaModFix/>
          </a:blip>
          <a:srcRect b="0" l="0" r="0" t="0"/>
          <a:stretch/>
        </p:blipFill>
        <p:spPr>
          <a:xfrm>
            <a:off x="7279200" y="4609750"/>
            <a:ext cx="1648699" cy="470950"/>
          </a:xfrm>
          <a:prstGeom prst="rect">
            <a:avLst/>
          </a:prstGeom>
          <a:noFill/>
          <a:ln>
            <a:noFill/>
          </a:ln>
        </p:spPr>
      </p:pic>
      <p:sp>
        <p:nvSpPr>
          <p:cNvPr id="337" name="Google Shape;337;g8f74eaec50_0_107"/>
          <p:cNvSpPr txBox="1"/>
          <p:nvPr/>
        </p:nvSpPr>
        <p:spPr>
          <a:xfrm>
            <a:off x="1254642" y="154076"/>
            <a:ext cx="7027500" cy="56940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a:p>
          <a:p>
            <a:pPr indent="-342900" lvl="0" marL="342900" marR="0" rtl="0" algn="l">
              <a:lnSpc>
                <a:spcPct val="100000"/>
              </a:lnSpc>
              <a:spcBef>
                <a:spcPts val="0"/>
              </a:spcBef>
              <a:spcAft>
                <a:spcPts val="0"/>
              </a:spcAft>
              <a:buSzPts val="2000"/>
              <a:buChar char="•"/>
            </a:pPr>
            <a:r>
              <a:rPr lang="en-GB" sz="2000"/>
              <a:t>L'efficientamento delle risorse accresce il valore dei prodotti e rafforza la sostenibilità aziendale.</a:t>
            </a:r>
            <a:endParaRPr sz="2000"/>
          </a:p>
          <a:p>
            <a:pPr indent="0" lvl="0" marL="457200" marR="0" rtl="0" algn="l">
              <a:lnSpc>
                <a:spcPct val="100000"/>
              </a:lnSpc>
              <a:spcBef>
                <a:spcPts val="0"/>
              </a:spcBef>
              <a:spcAft>
                <a:spcPts val="0"/>
              </a:spcAft>
              <a:buNone/>
            </a:pPr>
            <a:r>
              <a:t/>
            </a:r>
            <a:endParaRPr sz="2000"/>
          </a:p>
          <a:p>
            <a:pPr indent="-342900" lvl="0" marL="342900" marR="0" rtl="0" algn="l">
              <a:lnSpc>
                <a:spcPct val="100000"/>
              </a:lnSpc>
              <a:spcBef>
                <a:spcPts val="0"/>
              </a:spcBef>
              <a:spcAft>
                <a:spcPts val="0"/>
              </a:spcAft>
              <a:buSzPts val="2000"/>
              <a:buChar char="•"/>
            </a:pPr>
            <a:r>
              <a:rPr lang="en-GB" sz="2000"/>
              <a:t>L'</a:t>
            </a:r>
            <a:r>
              <a:rPr lang="en-GB" sz="2000">
                <a:solidFill>
                  <a:schemeClr val="dk1"/>
                </a:solidFill>
              </a:rPr>
              <a:t>efficientamento </a:t>
            </a:r>
            <a:r>
              <a:rPr lang="en-GB" sz="2000"/>
              <a:t>delle risorse riduce le emissioni di gas serra e aiuta a mitigare il cambiamento climatico.</a:t>
            </a:r>
            <a:endParaRPr sz="2000"/>
          </a:p>
          <a:p>
            <a:pPr indent="-215900" lvl="0" marL="342900" marR="0" rtl="0" algn="l">
              <a:lnSpc>
                <a:spcPct val="100000"/>
              </a:lnSpc>
              <a:spcBef>
                <a:spcPts val="0"/>
              </a:spcBef>
              <a:spcAft>
                <a:spcPts val="0"/>
              </a:spcAft>
              <a:buClr>
                <a:srgbClr val="000000"/>
              </a:buClr>
              <a:buSzPts val="2000"/>
              <a:buFont typeface="Arial"/>
              <a:buNone/>
            </a:pPr>
            <a:r>
              <a:t/>
            </a:r>
            <a:endParaRPr b="0" i="0" sz="2000" u="none" cap="none" strike="noStrike">
              <a:solidFill>
                <a:srgbClr val="000000"/>
              </a:solidFill>
              <a:latin typeface="Arial"/>
              <a:ea typeface="Arial"/>
              <a:cs typeface="Arial"/>
              <a:sym typeface="Arial"/>
            </a:endParaRPr>
          </a:p>
          <a:p>
            <a:pPr indent="-342900" lvl="0" marL="342900" marR="0" rtl="0" algn="l">
              <a:lnSpc>
                <a:spcPct val="100000"/>
              </a:lnSpc>
              <a:spcBef>
                <a:spcPts val="0"/>
              </a:spcBef>
              <a:spcAft>
                <a:spcPts val="0"/>
              </a:spcAft>
              <a:buClr>
                <a:srgbClr val="000000"/>
              </a:buClr>
              <a:buSzPts val="2000"/>
              <a:buFont typeface="Arial"/>
              <a:buChar char="•"/>
            </a:pPr>
            <a:r>
              <a:rPr lang="en-GB" sz="2000"/>
              <a:t>L'analisi dettagliata del business, del sistema di produzione e degli approcci da intraprendere sono parte di un processo di miglioramento continuo.</a:t>
            </a:r>
            <a:endParaRPr/>
          </a:p>
          <a:p>
            <a:pPr indent="-215900" lvl="0" marL="342900" marR="0" rtl="0" algn="l">
              <a:lnSpc>
                <a:spcPct val="100000"/>
              </a:lnSpc>
              <a:spcBef>
                <a:spcPts val="0"/>
              </a:spcBef>
              <a:spcAft>
                <a:spcPts val="0"/>
              </a:spcAft>
              <a:buClr>
                <a:srgbClr val="000000"/>
              </a:buClr>
              <a:buSzPts val="2000"/>
              <a:buFont typeface="Arial"/>
              <a:buNone/>
            </a:pPr>
            <a:r>
              <a:t/>
            </a:r>
            <a:endParaRPr b="0" i="0" sz="2000" u="none" cap="none" strike="noStrike">
              <a:solidFill>
                <a:srgbClr val="000000"/>
              </a:solidFill>
              <a:latin typeface="Arial"/>
              <a:ea typeface="Arial"/>
              <a:cs typeface="Arial"/>
              <a:sym typeface="Arial"/>
            </a:endParaRPr>
          </a:p>
          <a:p>
            <a:pPr indent="-342900" lvl="0" marL="342900" marR="0" rtl="0" algn="l">
              <a:lnSpc>
                <a:spcPct val="100000"/>
              </a:lnSpc>
              <a:spcBef>
                <a:spcPts val="0"/>
              </a:spcBef>
              <a:spcAft>
                <a:spcPts val="0"/>
              </a:spcAft>
              <a:buClr>
                <a:srgbClr val="000000"/>
              </a:buClr>
              <a:buSzPts val="2000"/>
              <a:buFont typeface="Arial"/>
              <a:buChar char="•"/>
            </a:pPr>
            <a:r>
              <a:rPr lang="en-GB" sz="2000"/>
              <a:t>L'</a:t>
            </a:r>
            <a:r>
              <a:rPr lang="en-GB" sz="2000">
                <a:solidFill>
                  <a:schemeClr val="dk1"/>
                </a:solidFill>
              </a:rPr>
              <a:t>efficientamento </a:t>
            </a:r>
            <a:r>
              <a:rPr lang="en-GB" sz="2000"/>
              <a:t>delle risorse offre un vantaggio competitivo alle aziende.</a:t>
            </a:r>
            <a:endParaRPr/>
          </a:p>
          <a:p>
            <a:pPr indent="-215900" lvl="0" marL="342900" marR="0" rtl="0" algn="l">
              <a:lnSpc>
                <a:spcPct val="100000"/>
              </a:lnSpc>
              <a:spcBef>
                <a:spcPts val="0"/>
              </a:spcBef>
              <a:spcAft>
                <a:spcPts val="0"/>
              </a:spcAft>
              <a:buClr>
                <a:srgbClr val="000000"/>
              </a:buClr>
              <a:buSzPts val="2000"/>
              <a:buFont typeface="Arial"/>
              <a:buNone/>
            </a:pPr>
            <a:r>
              <a:t/>
            </a:r>
            <a:endParaRPr b="0" i="0" sz="2000" u="none" cap="none" strike="noStrike">
              <a:solidFill>
                <a:srgbClr val="000000"/>
              </a:solidFill>
              <a:latin typeface="Arial"/>
              <a:ea typeface="Arial"/>
              <a:cs typeface="Arial"/>
              <a:sym typeface="Arial"/>
            </a:endParaRPr>
          </a:p>
          <a:p>
            <a:pPr indent="-215900" lvl="0" marL="342900" marR="0" rtl="0" algn="l">
              <a:lnSpc>
                <a:spcPct val="100000"/>
              </a:lnSpc>
              <a:spcBef>
                <a:spcPts val="0"/>
              </a:spcBef>
              <a:spcAft>
                <a:spcPts val="0"/>
              </a:spcAft>
              <a:buClr>
                <a:srgbClr val="000000"/>
              </a:buClr>
              <a:buSzPts val="2000"/>
              <a:buFont typeface="Arial"/>
              <a:buNone/>
            </a:pPr>
            <a:r>
              <a:t/>
            </a:r>
            <a:endParaRPr b="0" i="0" sz="20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1" name="Shape 341"/>
        <p:cNvGrpSpPr/>
        <p:nvPr/>
      </p:nvGrpSpPr>
      <p:grpSpPr>
        <a:xfrm>
          <a:off x="0" y="0"/>
          <a:ext cx="0" cy="0"/>
          <a:chOff x="0" y="0"/>
          <a:chExt cx="0" cy="0"/>
        </a:xfrm>
      </p:grpSpPr>
      <p:cxnSp>
        <p:nvCxnSpPr>
          <p:cNvPr id="342" name="Google Shape;342;g92cf91ede5_0_40"/>
          <p:cNvCxnSpPr/>
          <p:nvPr/>
        </p:nvCxnSpPr>
        <p:spPr>
          <a:xfrm flipH="1" rot="10800000">
            <a:off x="0" y="992375"/>
            <a:ext cx="9180900" cy="9300"/>
          </a:xfrm>
          <a:prstGeom prst="straightConnector1">
            <a:avLst/>
          </a:prstGeom>
          <a:noFill/>
          <a:ln cap="flat" cmpd="sng" w="9525">
            <a:solidFill>
              <a:schemeClr val="dk2"/>
            </a:solidFill>
            <a:prstDash val="solid"/>
            <a:round/>
            <a:headEnd len="sm" w="sm" type="none"/>
            <a:tailEnd len="sm" w="sm" type="none"/>
          </a:ln>
        </p:spPr>
      </p:cxnSp>
      <p:sp>
        <p:nvSpPr>
          <p:cNvPr id="343" name="Google Shape;343;g92cf91ede5_0_40"/>
          <p:cNvSpPr txBox="1"/>
          <p:nvPr/>
        </p:nvSpPr>
        <p:spPr>
          <a:xfrm>
            <a:off x="52600" y="1005175"/>
            <a:ext cx="9144000" cy="1401000"/>
          </a:xfrm>
          <a:prstGeom prst="rect">
            <a:avLst/>
          </a:prstGeom>
          <a:noFill/>
          <a:ln>
            <a:noFill/>
          </a:ln>
        </p:spPr>
        <p:txBody>
          <a:bodyPr anchorCtr="0" anchor="t" bIns="91425" lIns="91425" spcFirstLastPara="1" rIns="91425" wrap="square" tIns="91425">
            <a:noAutofit/>
          </a:bodyPr>
          <a:lstStyle/>
          <a:p>
            <a:pPr indent="0" lvl="0" marL="0" marR="0" rtl="0" algn="ctr">
              <a:lnSpc>
                <a:spcPct val="115000"/>
              </a:lnSpc>
              <a:spcBef>
                <a:spcPts val="0"/>
              </a:spcBef>
              <a:spcAft>
                <a:spcPts val="0"/>
              </a:spcAft>
              <a:buClr>
                <a:srgbClr val="000000"/>
              </a:buClr>
              <a:buSzPts val="4800"/>
              <a:buFont typeface="Arial"/>
              <a:buNone/>
            </a:pPr>
            <a:r>
              <a:rPr lang="en-GB" sz="4600">
                <a:solidFill>
                  <a:schemeClr val="dk1"/>
                </a:solidFill>
              </a:rPr>
              <a:t>Economia </a:t>
            </a:r>
            <a:r>
              <a:rPr b="0" i="0" lang="en-GB" sz="4600" u="none" cap="none" strike="noStrike">
                <a:solidFill>
                  <a:schemeClr val="dk1"/>
                </a:solidFill>
                <a:latin typeface="Arial"/>
                <a:ea typeface="Arial"/>
                <a:cs typeface="Arial"/>
                <a:sym typeface="Arial"/>
              </a:rPr>
              <a:t>Circ</a:t>
            </a:r>
            <a:r>
              <a:rPr lang="en-GB" sz="4600">
                <a:solidFill>
                  <a:schemeClr val="dk1"/>
                </a:solidFill>
              </a:rPr>
              <a:t>o</a:t>
            </a:r>
            <a:r>
              <a:rPr b="0" i="0" lang="en-GB" sz="4600" u="none" cap="none" strike="noStrike">
                <a:solidFill>
                  <a:schemeClr val="dk1"/>
                </a:solidFill>
                <a:latin typeface="Arial"/>
                <a:ea typeface="Arial"/>
                <a:cs typeface="Arial"/>
                <a:sym typeface="Arial"/>
              </a:rPr>
              <a:t>lar</a:t>
            </a:r>
            <a:r>
              <a:rPr lang="en-GB" sz="4600">
                <a:solidFill>
                  <a:schemeClr val="dk1"/>
                </a:solidFill>
              </a:rPr>
              <a:t>e -Temi centrali </a:t>
            </a:r>
            <a:r>
              <a:rPr b="0" i="0" lang="en-GB" sz="4300" u="none" cap="none" strike="noStrike">
                <a:solidFill>
                  <a:schemeClr val="dk1"/>
                </a:solidFill>
                <a:latin typeface="Arial"/>
                <a:ea typeface="Arial"/>
                <a:cs typeface="Arial"/>
                <a:sym typeface="Arial"/>
              </a:rPr>
              <a:t> </a:t>
            </a:r>
            <a:endParaRPr b="0" i="0" sz="4300" u="none" cap="none" strike="noStrike">
              <a:solidFill>
                <a:schemeClr val="dk1"/>
              </a:solidFill>
              <a:latin typeface="Arial"/>
              <a:ea typeface="Arial"/>
              <a:cs typeface="Arial"/>
              <a:sym typeface="Arial"/>
            </a:endParaRPr>
          </a:p>
          <a:p>
            <a:pPr indent="0" lvl="0" marL="0" marR="0" rtl="0" algn="ctr">
              <a:lnSpc>
                <a:spcPct val="115000"/>
              </a:lnSpc>
              <a:spcBef>
                <a:spcPts val="300"/>
              </a:spcBef>
              <a:spcAft>
                <a:spcPts val="0"/>
              </a:spcAft>
              <a:buClr>
                <a:srgbClr val="000000"/>
              </a:buClr>
              <a:buSzPts val="3600"/>
              <a:buFont typeface="Arial"/>
              <a:buNone/>
            </a:pPr>
            <a:r>
              <a:rPr lang="en-GB" sz="3100">
                <a:solidFill>
                  <a:schemeClr val="dk1"/>
                </a:solidFill>
              </a:rPr>
              <a:t>L’efficienza nell’uso delle risorse  </a:t>
            </a:r>
            <a:endParaRPr sz="900"/>
          </a:p>
          <a:p>
            <a:pPr indent="0" lvl="0" marL="0" marR="0" rtl="0" algn="ctr">
              <a:lnSpc>
                <a:spcPct val="115000"/>
              </a:lnSpc>
              <a:spcBef>
                <a:spcPts val="1900"/>
              </a:spcBef>
              <a:spcAft>
                <a:spcPts val="1600"/>
              </a:spcAft>
              <a:buClr>
                <a:srgbClr val="000000"/>
              </a:buClr>
              <a:buSzPts val="2400"/>
              <a:buFont typeface="Arial"/>
              <a:buNone/>
            </a:pPr>
            <a:r>
              <a:rPr lang="en-GB" sz="2400">
                <a:solidFill>
                  <a:srgbClr val="666666"/>
                </a:solidFill>
              </a:rPr>
              <a:t>Domande</a:t>
            </a:r>
            <a:endParaRPr b="0" i="0" sz="2400" u="none" cap="none" strike="noStrike">
              <a:solidFill>
                <a:srgbClr val="666666"/>
              </a:solidFill>
              <a:latin typeface="Arial"/>
              <a:ea typeface="Arial"/>
              <a:cs typeface="Arial"/>
              <a:sym typeface="Arial"/>
            </a:endParaRPr>
          </a:p>
        </p:txBody>
      </p:sp>
      <p:sp>
        <p:nvSpPr>
          <p:cNvPr id="344" name="Google Shape;344;g92cf91ede5_0_40"/>
          <p:cNvSpPr/>
          <p:nvPr/>
        </p:nvSpPr>
        <p:spPr>
          <a:xfrm>
            <a:off x="-19975" y="4486297"/>
            <a:ext cx="705300" cy="659400"/>
          </a:xfrm>
          <a:prstGeom prst="ellipse">
            <a:avLst/>
          </a:prstGeom>
          <a:solidFill>
            <a:srgbClr val="6AA84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000"/>
              <a:buFont typeface="Arial"/>
              <a:buNone/>
            </a:pPr>
            <a:r>
              <a:t/>
            </a:r>
            <a:endParaRPr b="0" i="0" sz="1000" u="none" cap="none" strike="noStrike">
              <a:solidFill>
                <a:srgbClr val="FFFFFF"/>
              </a:solidFill>
              <a:highlight>
                <a:srgbClr val="6AA84F"/>
              </a:highlight>
              <a:latin typeface="Arial"/>
              <a:ea typeface="Arial"/>
              <a:cs typeface="Arial"/>
              <a:sym typeface="Arial"/>
            </a:endParaRPr>
          </a:p>
        </p:txBody>
      </p:sp>
      <p:sp>
        <p:nvSpPr>
          <p:cNvPr id="345" name="Google Shape;345;g92cf91ede5_0_40"/>
          <p:cNvSpPr/>
          <p:nvPr/>
        </p:nvSpPr>
        <p:spPr>
          <a:xfrm>
            <a:off x="1390630" y="4486297"/>
            <a:ext cx="705300" cy="659400"/>
          </a:xfrm>
          <a:prstGeom prst="ellipse">
            <a:avLst/>
          </a:prstGeom>
          <a:solidFill>
            <a:srgbClr val="41C0F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000"/>
              <a:buFont typeface="Arial"/>
              <a:buNone/>
            </a:pPr>
            <a:r>
              <a:t/>
            </a:r>
            <a:endParaRPr b="0" i="0" sz="1000" u="none" cap="none" strike="noStrike">
              <a:solidFill>
                <a:srgbClr val="FFFFFF"/>
              </a:solidFill>
              <a:highlight>
                <a:srgbClr val="6AA84F"/>
              </a:highlight>
              <a:latin typeface="Arial"/>
              <a:ea typeface="Arial"/>
              <a:cs typeface="Arial"/>
              <a:sym typeface="Arial"/>
            </a:endParaRPr>
          </a:p>
        </p:txBody>
      </p:sp>
      <p:sp>
        <p:nvSpPr>
          <p:cNvPr id="346" name="Google Shape;346;g92cf91ede5_0_40"/>
          <p:cNvSpPr/>
          <p:nvPr/>
        </p:nvSpPr>
        <p:spPr>
          <a:xfrm>
            <a:off x="685328" y="4486297"/>
            <a:ext cx="705300" cy="659400"/>
          </a:xfrm>
          <a:prstGeom prst="ellipse">
            <a:avLst/>
          </a:prstGeom>
          <a:solidFill>
            <a:srgbClr val="6AA84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000"/>
              <a:buFont typeface="Arial"/>
              <a:buNone/>
            </a:pPr>
            <a:r>
              <a:t/>
            </a:r>
            <a:endParaRPr b="0" i="0" sz="1000" u="none" cap="none" strike="noStrike">
              <a:solidFill>
                <a:srgbClr val="FFFFFF"/>
              </a:solidFill>
              <a:highlight>
                <a:srgbClr val="6AA84F"/>
              </a:highlight>
              <a:latin typeface="Arial"/>
              <a:ea typeface="Arial"/>
              <a:cs typeface="Arial"/>
              <a:sym typeface="Arial"/>
            </a:endParaRPr>
          </a:p>
        </p:txBody>
      </p:sp>
      <p:sp>
        <p:nvSpPr>
          <p:cNvPr id="347" name="Google Shape;347;g92cf91ede5_0_40"/>
          <p:cNvSpPr/>
          <p:nvPr/>
        </p:nvSpPr>
        <p:spPr>
          <a:xfrm>
            <a:off x="-19970" y="3786857"/>
            <a:ext cx="705300" cy="659400"/>
          </a:xfrm>
          <a:prstGeom prst="ellipse">
            <a:avLst/>
          </a:prstGeom>
          <a:solidFill>
            <a:srgbClr val="6AA84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000"/>
              <a:buFont typeface="Arial"/>
              <a:buNone/>
            </a:pPr>
            <a:r>
              <a:t/>
            </a:r>
            <a:endParaRPr b="0" i="0" sz="1000" u="none" cap="none" strike="noStrike">
              <a:solidFill>
                <a:srgbClr val="FFFFFF"/>
              </a:solidFill>
              <a:highlight>
                <a:srgbClr val="6AA84F"/>
              </a:highlight>
              <a:latin typeface="Arial"/>
              <a:ea typeface="Arial"/>
              <a:cs typeface="Arial"/>
              <a:sym typeface="Arial"/>
            </a:endParaRPr>
          </a:p>
        </p:txBody>
      </p:sp>
      <p:sp>
        <p:nvSpPr>
          <p:cNvPr id="348" name="Google Shape;348;g92cf91ede5_0_40"/>
          <p:cNvSpPr/>
          <p:nvPr/>
        </p:nvSpPr>
        <p:spPr>
          <a:xfrm>
            <a:off x="1390630" y="3827025"/>
            <a:ext cx="705300" cy="659400"/>
          </a:xfrm>
          <a:prstGeom prst="ellipse">
            <a:avLst/>
          </a:prstGeom>
          <a:solidFill>
            <a:srgbClr val="41C0F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000"/>
              <a:buFont typeface="Arial"/>
              <a:buNone/>
            </a:pPr>
            <a:r>
              <a:t/>
            </a:r>
            <a:endParaRPr b="0" i="0" sz="1000" u="none" cap="none" strike="noStrike">
              <a:solidFill>
                <a:srgbClr val="FFFFFF"/>
              </a:solidFill>
              <a:highlight>
                <a:srgbClr val="6AA84F"/>
              </a:highlight>
              <a:latin typeface="Arial"/>
              <a:ea typeface="Arial"/>
              <a:cs typeface="Arial"/>
              <a:sym typeface="Arial"/>
            </a:endParaRPr>
          </a:p>
        </p:txBody>
      </p:sp>
      <p:sp>
        <p:nvSpPr>
          <p:cNvPr id="349" name="Google Shape;349;g92cf91ede5_0_40"/>
          <p:cNvSpPr/>
          <p:nvPr/>
        </p:nvSpPr>
        <p:spPr>
          <a:xfrm>
            <a:off x="685328" y="3827025"/>
            <a:ext cx="705300" cy="659400"/>
          </a:xfrm>
          <a:prstGeom prst="ellipse">
            <a:avLst/>
          </a:prstGeom>
          <a:solidFill>
            <a:srgbClr val="41C0F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000"/>
              <a:buFont typeface="Arial"/>
              <a:buNone/>
            </a:pPr>
            <a:r>
              <a:t/>
            </a:r>
            <a:endParaRPr b="0" i="0" sz="1000" u="none" cap="none" strike="noStrike">
              <a:solidFill>
                <a:srgbClr val="FFFFFF"/>
              </a:solidFill>
              <a:highlight>
                <a:srgbClr val="6AA84F"/>
              </a:highlight>
              <a:latin typeface="Arial"/>
              <a:ea typeface="Arial"/>
              <a:cs typeface="Arial"/>
              <a:sym typeface="Arial"/>
            </a:endParaRPr>
          </a:p>
        </p:txBody>
      </p:sp>
      <p:sp>
        <p:nvSpPr>
          <p:cNvPr id="350" name="Google Shape;350;g92cf91ede5_0_40"/>
          <p:cNvSpPr/>
          <p:nvPr/>
        </p:nvSpPr>
        <p:spPr>
          <a:xfrm>
            <a:off x="2095933" y="4495675"/>
            <a:ext cx="705300" cy="659400"/>
          </a:xfrm>
          <a:prstGeom prst="ellipse">
            <a:avLst/>
          </a:prstGeom>
          <a:solidFill>
            <a:srgbClr val="6AA84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000"/>
              <a:buFont typeface="Arial"/>
              <a:buNone/>
            </a:pPr>
            <a:r>
              <a:t/>
            </a:r>
            <a:endParaRPr b="0" i="0" sz="1000" u="none" cap="none" strike="noStrike">
              <a:solidFill>
                <a:srgbClr val="FFFFFF"/>
              </a:solidFill>
              <a:highlight>
                <a:srgbClr val="6AA84F"/>
              </a:highlight>
              <a:latin typeface="Arial"/>
              <a:ea typeface="Arial"/>
              <a:cs typeface="Arial"/>
              <a:sym typeface="Arial"/>
            </a:endParaRPr>
          </a:p>
        </p:txBody>
      </p:sp>
      <p:sp>
        <p:nvSpPr>
          <p:cNvPr id="351" name="Google Shape;351;g92cf91ede5_0_40"/>
          <p:cNvSpPr/>
          <p:nvPr/>
        </p:nvSpPr>
        <p:spPr>
          <a:xfrm>
            <a:off x="3506538" y="4495675"/>
            <a:ext cx="705300" cy="659400"/>
          </a:xfrm>
          <a:prstGeom prst="ellipse">
            <a:avLst/>
          </a:prstGeom>
          <a:solidFill>
            <a:srgbClr val="41C0F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000"/>
              <a:buFont typeface="Arial"/>
              <a:buNone/>
            </a:pPr>
            <a:r>
              <a:t/>
            </a:r>
            <a:endParaRPr b="0" i="0" sz="1000" u="none" cap="none" strike="noStrike">
              <a:solidFill>
                <a:srgbClr val="FFFFFF"/>
              </a:solidFill>
              <a:highlight>
                <a:srgbClr val="6AA84F"/>
              </a:highlight>
              <a:latin typeface="Arial"/>
              <a:ea typeface="Arial"/>
              <a:cs typeface="Arial"/>
              <a:sym typeface="Arial"/>
            </a:endParaRPr>
          </a:p>
        </p:txBody>
      </p:sp>
      <p:sp>
        <p:nvSpPr>
          <p:cNvPr id="352" name="Google Shape;352;g92cf91ede5_0_40"/>
          <p:cNvSpPr/>
          <p:nvPr/>
        </p:nvSpPr>
        <p:spPr>
          <a:xfrm>
            <a:off x="2801235" y="4495675"/>
            <a:ext cx="705300" cy="659400"/>
          </a:xfrm>
          <a:prstGeom prst="ellipse">
            <a:avLst/>
          </a:prstGeom>
          <a:solidFill>
            <a:srgbClr val="6AA84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000"/>
              <a:buFont typeface="Arial"/>
              <a:buNone/>
            </a:pPr>
            <a:r>
              <a:t/>
            </a:r>
            <a:endParaRPr b="0" i="0" sz="1000" u="none" cap="none" strike="noStrike">
              <a:solidFill>
                <a:srgbClr val="FFFFFF"/>
              </a:solidFill>
              <a:highlight>
                <a:srgbClr val="6AA84F"/>
              </a:highlight>
              <a:latin typeface="Arial"/>
              <a:ea typeface="Arial"/>
              <a:cs typeface="Arial"/>
              <a:sym typeface="Arial"/>
            </a:endParaRPr>
          </a:p>
        </p:txBody>
      </p:sp>
      <p:sp>
        <p:nvSpPr>
          <p:cNvPr id="353" name="Google Shape;353;g92cf91ede5_0_40"/>
          <p:cNvSpPr/>
          <p:nvPr/>
        </p:nvSpPr>
        <p:spPr>
          <a:xfrm>
            <a:off x="3506538" y="3836403"/>
            <a:ext cx="705300" cy="659400"/>
          </a:xfrm>
          <a:prstGeom prst="ellipse">
            <a:avLst/>
          </a:prstGeom>
          <a:solidFill>
            <a:srgbClr val="41C0F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000"/>
              <a:buFont typeface="Arial"/>
              <a:buNone/>
            </a:pPr>
            <a:r>
              <a:t/>
            </a:r>
            <a:endParaRPr b="0" i="0" sz="1000" u="none" cap="none" strike="noStrike">
              <a:solidFill>
                <a:srgbClr val="FFFFFF"/>
              </a:solidFill>
              <a:highlight>
                <a:srgbClr val="6AA84F"/>
              </a:highlight>
              <a:latin typeface="Arial"/>
              <a:ea typeface="Arial"/>
              <a:cs typeface="Arial"/>
              <a:sym typeface="Arial"/>
            </a:endParaRPr>
          </a:p>
        </p:txBody>
      </p:sp>
      <p:sp>
        <p:nvSpPr>
          <p:cNvPr id="354" name="Google Shape;354;g92cf91ede5_0_40"/>
          <p:cNvSpPr/>
          <p:nvPr/>
        </p:nvSpPr>
        <p:spPr>
          <a:xfrm>
            <a:off x="2801235" y="3836403"/>
            <a:ext cx="705300" cy="659400"/>
          </a:xfrm>
          <a:prstGeom prst="ellipse">
            <a:avLst/>
          </a:prstGeom>
          <a:solidFill>
            <a:srgbClr val="6AA84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000"/>
              <a:buFont typeface="Arial"/>
              <a:buNone/>
            </a:pPr>
            <a:r>
              <a:t/>
            </a:r>
            <a:endParaRPr b="0" i="0" sz="1000" u="none" cap="none" strike="noStrike">
              <a:solidFill>
                <a:srgbClr val="FFFFFF"/>
              </a:solidFill>
              <a:highlight>
                <a:srgbClr val="6AA84F"/>
              </a:highlight>
              <a:latin typeface="Arial"/>
              <a:ea typeface="Arial"/>
              <a:cs typeface="Arial"/>
              <a:sym typeface="Arial"/>
            </a:endParaRPr>
          </a:p>
        </p:txBody>
      </p:sp>
      <p:sp>
        <p:nvSpPr>
          <p:cNvPr id="355" name="Google Shape;355;g92cf91ede5_0_40"/>
          <p:cNvSpPr/>
          <p:nvPr/>
        </p:nvSpPr>
        <p:spPr>
          <a:xfrm>
            <a:off x="4211840" y="4486297"/>
            <a:ext cx="705300" cy="659400"/>
          </a:xfrm>
          <a:prstGeom prst="ellipse">
            <a:avLst/>
          </a:prstGeom>
          <a:solidFill>
            <a:srgbClr val="6AA84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000"/>
              <a:buFont typeface="Arial"/>
              <a:buNone/>
            </a:pPr>
            <a:r>
              <a:t/>
            </a:r>
            <a:endParaRPr b="0" i="0" sz="1000" u="none" cap="none" strike="noStrike">
              <a:solidFill>
                <a:srgbClr val="FFFFFF"/>
              </a:solidFill>
              <a:highlight>
                <a:srgbClr val="6AA84F"/>
              </a:highlight>
              <a:latin typeface="Arial"/>
              <a:ea typeface="Arial"/>
              <a:cs typeface="Arial"/>
              <a:sym typeface="Arial"/>
            </a:endParaRPr>
          </a:p>
        </p:txBody>
      </p:sp>
      <p:sp>
        <p:nvSpPr>
          <p:cNvPr id="356" name="Google Shape;356;g92cf91ede5_0_40"/>
          <p:cNvSpPr/>
          <p:nvPr/>
        </p:nvSpPr>
        <p:spPr>
          <a:xfrm>
            <a:off x="5622445" y="4486297"/>
            <a:ext cx="705300" cy="659400"/>
          </a:xfrm>
          <a:prstGeom prst="ellipse">
            <a:avLst/>
          </a:prstGeom>
          <a:solidFill>
            <a:srgbClr val="41C0F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000"/>
              <a:buFont typeface="Arial"/>
              <a:buNone/>
            </a:pPr>
            <a:r>
              <a:t/>
            </a:r>
            <a:endParaRPr b="0" i="0" sz="1000" u="none" cap="none" strike="noStrike">
              <a:solidFill>
                <a:srgbClr val="FFFFFF"/>
              </a:solidFill>
              <a:highlight>
                <a:srgbClr val="6AA84F"/>
              </a:highlight>
              <a:latin typeface="Arial"/>
              <a:ea typeface="Arial"/>
              <a:cs typeface="Arial"/>
              <a:sym typeface="Arial"/>
            </a:endParaRPr>
          </a:p>
        </p:txBody>
      </p:sp>
      <p:sp>
        <p:nvSpPr>
          <p:cNvPr id="357" name="Google Shape;357;g92cf91ede5_0_40"/>
          <p:cNvSpPr/>
          <p:nvPr/>
        </p:nvSpPr>
        <p:spPr>
          <a:xfrm>
            <a:off x="4917143" y="4486297"/>
            <a:ext cx="705300" cy="659400"/>
          </a:xfrm>
          <a:prstGeom prst="ellipse">
            <a:avLst/>
          </a:prstGeom>
          <a:solidFill>
            <a:srgbClr val="6AA84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000"/>
              <a:buFont typeface="Arial"/>
              <a:buNone/>
            </a:pPr>
            <a:r>
              <a:t/>
            </a:r>
            <a:endParaRPr b="0" i="0" sz="1000" u="none" cap="none" strike="noStrike">
              <a:solidFill>
                <a:srgbClr val="FFFFFF"/>
              </a:solidFill>
              <a:highlight>
                <a:srgbClr val="6AA84F"/>
              </a:highlight>
              <a:latin typeface="Arial"/>
              <a:ea typeface="Arial"/>
              <a:cs typeface="Arial"/>
              <a:sym typeface="Arial"/>
            </a:endParaRPr>
          </a:p>
        </p:txBody>
      </p:sp>
      <p:sp>
        <p:nvSpPr>
          <p:cNvPr id="358" name="Google Shape;358;g92cf91ede5_0_40"/>
          <p:cNvSpPr/>
          <p:nvPr/>
        </p:nvSpPr>
        <p:spPr>
          <a:xfrm>
            <a:off x="4211840" y="3827025"/>
            <a:ext cx="705300" cy="659400"/>
          </a:xfrm>
          <a:prstGeom prst="ellipse">
            <a:avLst/>
          </a:prstGeom>
          <a:solidFill>
            <a:srgbClr val="6AA84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000"/>
              <a:buFont typeface="Arial"/>
              <a:buNone/>
            </a:pPr>
            <a:r>
              <a:t/>
            </a:r>
            <a:endParaRPr b="0" i="0" sz="1000" u="none" cap="none" strike="noStrike">
              <a:solidFill>
                <a:srgbClr val="FFFFFF"/>
              </a:solidFill>
              <a:highlight>
                <a:srgbClr val="6AA84F"/>
              </a:highlight>
              <a:latin typeface="Arial"/>
              <a:ea typeface="Arial"/>
              <a:cs typeface="Arial"/>
              <a:sym typeface="Arial"/>
            </a:endParaRPr>
          </a:p>
        </p:txBody>
      </p:sp>
      <p:sp>
        <p:nvSpPr>
          <p:cNvPr id="359" name="Google Shape;359;g92cf91ede5_0_40"/>
          <p:cNvSpPr/>
          <p:nvPr/>
        </p:nvSpPr>
        <p:spPr>
          <a:xfrm>
            <a:off x="5622445" y="3827025"/>
            <a:ext cx="705300" cy="659400"/>
          </a:xfrm>
          <a:prstGeom prst="ellipse">
            <a:avLst/>
          </a:prstGeom>
          <a:solidFill>
            <a:srgbClr val="41C0F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000"/>
              <a:buFont typeface="Arial"/>
              <a:buNone/>
            </a:pPr>
            <a:r>
              <a:t/>
            </a:r>
            <a:endParaRPr b="0" i="0" sz="1000" u="none" cap="none" strike="noStrike">
              <a:solidFill>
                <a:srgbClr val="FFFFFF"/>
              </a:solidFill>
              <a:highlight>
                <a:srgbClr val="6AA84F"/>
              </a:highlight>
              <a:latin typeface="Arial"/>
              <a:ea typeface="Arial"/>
              <a:cs typeface="Arial"/>
              <a:sym typeface="Arial"/>
            </a:endParaRPr>
          </a:p>
        </p:txBody>
      </p:sp>
      <p:sp>
        <p:nvSpPr>
          <p:cNvPr id="360" name="Google Shape;360;g92cf91ede5_0_40"/>
          <p:cNvSpPr/>
          <p:nvPr/>
        </p:nvSpPr>
        <p:spPr>
          <a:xfrm>
            <a:off x="4917143" y="3827025"/>
            <a:ext cx="705300" cy="659400"/>
          </a:xfrm>
          <a:prstGeom prst="ellipse">
            <a:avLst/>
          </a:prstGeom>
          <a:solidFill>
            <a:srgbClr val="6AA84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000"/>
              <a:buFont typeface="Arial"/>
              <a:buNone/>
            </a:pPr>
            <a:r>
              <a:t/>
            </a:r>
            <a:endParaRPr b="0" i="0" sz="1000" u="none" cap="none" strike="noStrike">
              <a:solidFill>
                <a:srgbClr val="FFFFFF"/>
              </a:solidFill>
              <a:highlight>
                <a:srgbClr val="6AA84F"/>
              </a:highlight>
              <a:latin typeface="Arial"/>
              <a:ea typeface="Arial"/>
              <a:cs typeface="Arial"/>
              <a:sym typeface="Arial"/>
            </a:endParaRPr>
          </a:p>
        </p:txBody>
      </p:sp>
      <p:sp>
        <p:nvSpPr>
          <p:cNvPr id="361" name="Google Shape;361;g92cf91ede5_0_40"/>
          <p:cNvSpPr/>
          <p:nvPr/>
        </p:nvSpPr>
        <p:spPr>
          <a:xfrm>
            <a:off x="6327748" y="4495675"/>
            <a:ext cx="705300" cy="659400"/>
          </a:xfrm>
          <a:prstGeom prst="ellipse">
            <a:avLst/>
          </a:prstGeom>
          <a:solidFill>
            <a:srgbClr val="6AA84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000"/>
              <a:buFont typeface="Arial"/>
              <a:buNone/>
            </a:pPr>
            <a:r>
              <a:t/>
            </a:r>
            <a:endParaRPr b="0" i="0" sz="1000" u="none" cap="none" strike="noStrike">
              <a:solidFill>
                <a:srgbClr val="FFFFFF"/>
              </a:solidFill>
              <a:highlight>
                <a:srgbClr val="6AA84F"/>
              </a:highlight>
              <a:latin typeface="Arial"/>
              <a:ea typeface="Arial"/>
              <a:cs typeface="Arial"/>
              <a:sym typeface="Arial"/>
            </a:endParaRPr>
          </a:p>
        </p:txBody>
      </p:sp>
      <p:sp>
        <p:nvSpPr>
          <p:cNvPr id="362" name="Google Shape;362;g92cf91ede5_0_40"/>
          <p:cNvSpPr/>
          <p:nvPr/>
        </p:nvSpPr>
        <p:spPr>
          <a:xfrm>
            <a:off x="7033050" y="4495675"/>
            <a:ext cx="705300" cy="659400"/>
          </a:xfrm>
          <a:prstGeom prst="ellipse">
            <a:avLst/>
          </a:prstGeom>
          <a:solidFill>
            <a:srgbClr val="41C0F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000"/>
              <a:buFont typeface="Arial"/>
              <a:buNone/>
            </a:pPr>
            <a:r>
              <a:t/>
            </a:r>
            <a:endParaRPr b="0" i="0" sz="1000" u="none" cap="none" strike="noStrike">
              <a:solidFill>
                <a:srgbClr val="FFFFFF"/>
              </a:solidFill>
              <a:highlight>
                <a:srgbClr val="6AA84F"/>
              </a:highlight>
              <a:latin typeface="Arial"/>
              <a:ea typeface="Arial"/>
              <a:cs typeface="Arial"/>
              <a:sym typeface="Arial"/>
            </a:endParaRPr>
          </a:p>
        </p:txBody>
      </p:sp>
      <p:sp>
        <p:nvSpPr>
          <p:cNvPr id="363" name="Google Shape;363;g92cf91ede5_0_40"/>
          <p:cNvSpPr/>
          <p:nvPr/>
        </p:nvSpPr>
        <p:spPr>
          <a:xfrm>
            <a:off x="6327748" y="3836403"/>
            <a:ext cx="705300" cy="659400"/>
          </a:xfrm>
          <a:prstGeom prst="ellipse">
            <a:avLst/>
          </a:prstGeom>
          <a:solidFill>
            <a:srgbClr val="6AA84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000"/>
              <a:buFont typeface="Arial"/>
              <a:buNone/>
            </a:pPr>
            <a:r>
              <a:t/>
            </a:r>
            <a:endParaRPr b="0" i="0" sz="1000" u="none" cap="none" strike="noStrike">
              <a:solidFill>
                <a:srgbClr val="FFFFFF"/>
              </a:solidFill>
              <a:highlight>
                <a:srgbClr val="6AA84F"/>
              </a:highlight>
              <a:latin typeface="Arial"/>
              <a:ea typeface="Arial"/>
              <a:cs typeface="Arial"/>
              <a:sym typeface="Arial"/>
            </a:endParaRPr>
          </a:p>
        </p:txBody>
      </p:sp>
      <p:sp>
        <p:nvSpPr>
          <p:cNvPr id="364" name="Google Shape;364;g92cf91ede5_0_40"/>
          <p:cNvSpPr/>
          <p:nvPr/>
        </p:nvSpPr>
        <p:spPr>
          <a:xfrm>
            <a:off x="7033050" y="3836403"/>
            <a:ext cx="705300" cy="659400"/>
          </a:xfrm>
          <a:prstGeom prst="ellipse">
            <a:avLst/>
          </a:prstGeom>
          <a:solidFill>
            <a:srgbClr val="6AA84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000"/>
              <a:buFont typeface="Arial"/>
              <a:buNone/>
            </a:pPr>
            <a:r>
              <a:t/>
            </a:r>
            <a:endParaRPr b="0" i="0" sz="1000" u="none" cap="none" strike="noStrike">
              <a:solidFill>
                <a:srgbClr val="FFFFFF"/>
              </a:solidFill>
              <a:highlight>
                <a:srgbClr val="6AA84F"/>
              </a:highlight>
              <a:latin typeface="Arial"/>
              <a:ea typeface="Arial"/>
              <a:cs typeface="Arial"/>
              <a:sym typeface="Arial"/>
            </a:endParaRPr>
          </a:p>
        </p:txBody>
      </p:sp>
      <p:sp>
        <p:nvSpPr>
          <p:cNvPr id="365" name="Google Shape;365;g92cf91ede5_0_40"/>
          <p:cNvSpPr/>
          <p:nvPr/>
        </p:nvSpPr>
        <p:spPr>
          <a:xfrm>
            <a:off x="7744095" y="3836400"/>
            <a:ext cx="705300" cy="659400"/>
          </a:xfrm>
          <a:prstGeom prst="ellipse">
            <a:avLst/>
          </a:prstGeom>
          <a:solidFill>
            <a:srgbClr val="41C0F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000"/>
              <a:buFont typeface="Arial"/>
              <a:buNone/>
            </a:pPr>
            <a:r>
              <a:t/>
            </a:r>
            <a:endParaRPr b="0" i="0" sz="1000" u="none" cap="none" strike="noStrike">
              <a:solidFill>
                <a:srgbClr val="FFFFFF"/>
              </a:solidFill>
              <a:highlight>
                <a:srgbClr val="6AA84F"/>
              </a:highlight>
              <a:latin typeface="Arial"/>
              <a:ea typeface="Arial"/>
              <a:cs typeface="Arial"/>
              <a:sym typeface="Arial"/>
            </a:endParaRPr>
          </a:p>
        </p:txBody>
      </p:sp>
      <p:sp>
        <p:nvSpPr>
          <p:cNvPr id="366" name="Google Shape;366;g92cf91ede5_0_40"/>
          <p:cNvSpPr/>
          <p:nvPr/>
        </p:nvSpPr>
        <p:spPr>
          <a:xfrm>
            <a:off x="8449398" y="4505050"/>
            <a:ext cx="705300" cy="659400"/>
          </a:xfrm>
          <a:prstGeom prst="ellipse">
            <a:avLst/>
          </a:prstGeom>
          <a:solidFill>
            <a:srgbClr val="6AA84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000"/>
              <a:buFont typeface="Arial"/>
              <a:buNone/>
            </a:pPr>
            <a:r>
              <a:t/>
            </a:r>
            <a:endParaRPr b="0" i="0" sz="1000" u="none" cap="none" strike="noStrike">
              <a:solidFill>
                <a:srgbClr val="FFFFFF"/>
              </a:solidFill>
              <a:highlight>
                <a:srgbClr val="6AA84F"/>
              </a:highlight>
              <a:latin typeface="Arial"/>
              <a:ea typeface="Arial"/>
              <a:cs typeface="Arial"/>
              <a:sym typeface="Arial"/>
            </a:endParaRPr>
          </a:p>
        </p:txBody>
      </p:sp>
      <p:sp>
        <p:nvSpPr>
          <p:cNvPr id="367" name="Google Shape;367;g92cf91ede5_0_40"/>
          <p:cNvSpPr/>
          <p:nvPr/>
        </p:nvSpPr>
        <p:spPr>
          <a:xfrm>
            <a:off x="8449398" y="3845778"/>
            <a:ext cx="705300" cy="659400"/>
          </a:xfrm>
          <a:prstGeom prst="ellipse">
            <a:avLst/>
          </a:prstGeom>
          <a:solidFill>
            <a:srgbClr val="6AA84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000"/>
              <a:buFont typeface="Arial"/>
              <a:buNone/>
            </a:pPr>
            <a:r>
              <a:t/>
            </a:r>
            <a:endParaRPr b="0" i="0" sz="1000" u="none" cap="none" strike="noStrike">
              <a:solidFill>
                <a:srgbClr val="FFFFFF"/>
              </a:solidFill>
              <a:highlight>
                <a:srgbClr val="6AA84F"/>
              </a:highlight>
              <a:latin typeface="Arial"/>
              <a:ea typeface="Arial"/>
              <a:cs typeface="Arial"/>
              <a:sym typeface="Arial"/>
            </a:endParaRPr>
          </a:p>
        </p:txBody>
      </p:sp>
      <p:pic>
        <p:nvPicPr>
          <p:cNvPr id="368" name="Google Shape;368;g92cf91ede5_0_40"/>
          <p:cNvPicPr preferRelativeResize="0"/>
          <p:nvPr/>
        </p:nvPicPr>
        <p:blipFill rotWithShape="1">
          <a:blip r:embed="rId3">
            <a:alphaModFix/>
          </a:blip>
          <a:srcRect b="0" l="0" r="0" t="13404"/>
          <a:stretch/>
        </p:blipFill>
        <p:spPr>
          <a:xfrm>
            <a:off x="7554275" y="4486300"/>
            <a:ext cx="1084951" cy="939475"/>
          </a:xfrm>
          <a:prstGeom prst="rect">
            <a:avLst/>
          </a:prstGeom>
          <a:noFill/>
          <a:ln>
            <a:noFill/>
          </a:ln>
        </p:spPr>
      </p:pic>
      <p:pic>
        <p:nvPicPr>
          <p:cNvPr id="369" name="Google Shape;369;g92cf91ede5_0_40"/>
          <p:cNvPicPr preferRelativeResize="0"/>
          <p:nvPr/>
        </p:nvPicPr>
        <p:blipFill rotWithShape="1">
          <a:blip r:embed="rId4">
            <a:alphaModFix/>
          </a:blip>
          <a:srcRect b="18409" l="17499" r="12305" t="13405"/>
          <a:stretch/>
        </p:blipFill>
        <p:spPr>
          <a:xfrm>
            <a:off x="2067800" y="3786850"/>
            <a:ext cx="761575" cy="739748"/>
          </a:xfrm>
          <a:prstGeom prst="rect">
            <a:avLst/>
          </a:prstGeom>
          <a:noFill/>
          <a:ln>
            <a:noFill/>
          </a:ln>
        </p:spPr>
      </p:pic>
      <p:pic>
        <p:nvPicPr>
          <p:cNvPr id="370" name="Google Shape;370;g92cf91ede5_0_40"/>
          <p:cNvPicPr preferRelativeResize="0"/>
          <p:nvPr/>
        </p:nvPicPr>
        <p:blipFill rotWithShape="1">
          <a:blip r:embed="rId5">
            <a:alphaModFix/>
          </a:blip>
          <a:srcRect b="0" l="0" r="0" t="0"/>
          <a:stretch/>
        </p:blipFill>
        <p:spPr>
          <a:xfrm>
            <a:off x="4764750" y="185775"/>
            <a:ext cx="1374200" cy="659400"/>
          </a:xfrm>
          <a:prstGeom prst="rect">
            <a:avLst/>
          </a:prstGeom>
          <a:noFill/>
          <a:ln>
            <a:noFill/>
          </a:ln>
        </p:spPr>
      </p:pic>
      <p:pic>
        <p:nvPicPr>
          <p:cNvPr id="371" name="Google Shape;371;g92cf91ede5_0_40"/>
          <p:cNvPicPr preferRelativeResize="0"/>
          <p:nvPr/>
        </p:nvPicPr>
        <p:blipFill rotWithShape="1">
          <a:blip r:embed="rId6">
            <a:alphaModFix/>
          </a:blip>
          <a:srcRect b="0" l="0" r="0" t="0"/>
          <a:stretch/>
        </p:blipFill>
        <p:spPr>
          <a:xfrm>
            <a:off x="3034850" y="301775"/>
            <a:ext cx="1648699" cy="470950"/>
          </a:xfrm>
          <a:prstGeom prst="rect">
            <a:avLst/>
          </a:prstGeom>
          <a:noFill/>
          <a:ln>
            <a:noFill/>
          </a:ln>
        </p:spPr>
      </p:pic>
      <p:sp>
        <p:nvSpPr>
          <p:cNvPr id="372" name="Google Shape;372;g92cf91ede5_0_40"/>
          <p:cNvSpPr/>
          <p:nvPr/>
        </p:nvSpPr>
        <p:spPr>
          <a:xfrm>
            <a:off x="4457225" y="2417862"/>
            <a:ext cx="229500" cy="3078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rPr b="0" i="0" lang="en-GB" sz="1400" u="none" cap="none" strike="noStrike">
                <a:solidFill>
                  <a:srgbClr val="000000"/>
                </a:solidFill>
                <a:latin typeface="Times New Roman"/>
                <a:ea typeface="Times New Roman"/>
                <a:cs typeface="Times New Roman"/>
                <a:sym typeface="Times New Roman"/>
              </a:rPr>
              <a:t> </a:t>
            </a:r>
            <a:endParaRPr b="0" i="0" sz="1400" u="none" cap="none" strike="noStrike">
              <a:solidFill>
                <a:srgbClr val="000000"/>
              </a:solidFill>
              <a:latin typeface="Arial"/>
              <a:ea typeface="Arial"/>
              <a:cs typeface="Arial"/>
              <a:sym typeface="Arial"/>
            </a:endParaRPr>
          </a:p>
        </p:txBody>
      </p:sp>
      <p:sp>
        <p:nvSpPr>
          <p:cNvPr id="373" name="Google Shape;373;g92cf91ede5_0_40"/>
          <p:cNvSpPr/>
          <p:nvPr/>
        </p:nvSpPr>
        <p:spPr>
          <a:xfrm>
            <a:off x="4457225" y="2417862"/>
            <a:ext cx="229500" cy="3078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rPr b="0" i="0" lang="en-GB" sz="1400" u="none" cap="none" strike="noStrike">
                <a:solidFill>
                  <a:srgbClr val="000000"/>
                </a:solidFill>
                <a:latin typeface="Times New Roman"/>
                <a:ea typeface="Times New Roman"/>
                <a:cs typeface="Times New Roman"/>
                <a:sym typeface="Times New Roman"/>
              </a:rPr>
              <a:t> </a:t>
            </a:r>
            <a:endParaRPr b="0" i="0" sz="1400" u="none" cap="none" strike="noStrike">
              <a:solidFill>
                <a:srgbClr val="000000"/>
              </a:solidFill>
              <a:latin typeface="Arial"/>
              <a:ea typeface="Arial"/>
              <a:cs typeface="Arial"/>
              <a:sym typeface="Arial"/>
            </a:endParaRPr>
          </a:p>
        </p:txBody>
      </p:sp>
      <p:sp>
        <p:nvSpPr>
          <p:cNvPr id="374" name="Google Shape;374;g92cf91ede5_0_40"/>
          <p:cNvSpPr/>
          <p:nvPr/>
        </p:nvSpPr>
        <p:spPr>
          <a:xfrm>
            <a:off x="4457225" y="2417862"/>
            <a:ext cx="229500" cy="3078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rPr b="0" i="0" lang="en-GB" sz="1400" u="none" cap="none" strike="noStrike">
                <a:solidFill>
                  <a:srgbClr val="000000"/>
                </a:solidFill>
                <a:latin typeface="Times New Roman"/>
                <a:ea typeface="Times New Roman"/>
                <a:cs typeface="Times New Roman"/>
                <a:sym typeface="Times New Roman"/>
              </a:rPr>
              <a:t> </a:t>
            </a:r>
            <a:endParaRPr b="0" i="0" sz="1400" u="none" cap="none" strike="noStrike">
              <a:solidFill>
                <a:srgbClr val="000000"/>
              </a:solidFill>
              <a:latin typeface="Arial"/>
              <a:ea typeface="Arial"/>
              <a:cs typeface="Arial"/>
              <a:sym typeface="Arial"/>
            </a:endParaRPr>
          </a:p>
        </p:txBody>
      </p:sp>
      <p:sp>
        <p:nvSpPr>
          <p:cNvPr id="375" name="Google Shape;375;g92cf91ede5_0_40"/>
          <p:cNvSpPr/>
          <p:nvPr/>
        </p:nvSpPr>
        <p:spPr>
          <a:xfrm>
            <a:off x="4457225" y="2417862"/>
            <a:ext cx="229500" cy="3078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rPr b="0" i="0" lang="en-GB" sz="1400" u="none" cap="none" strike="noStrike">
                <a:solidFill>
                  <a:srgbClr val="000000"/>
                </a:solidFill>
                <a:latin typeface="Times New Roman"/>
                <a:ea typeface="Times New Roman"/>
                <a:cs typeface="Times New Roman"/>
                <a:sym typeface="Times New Roman"/>
              </a:rPr>
              <a:t>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9" name="Shape 379"/>
        <p:cNvGrpSpPr/>
        <p:nvPr/>
      </p:nvGrpSpPr>
      <p:grpSpPr>
        <a:xfrm>
          <a:off x="0" y="0"/>
          <a:ext cx="0" cy="0"/>
          <a:chOff x="0" y="0"/>
          <a:chExt cx="0" cy="0"/>
        </a:xfrm>
      </p:grpSpPr>
      <p:cxnSp>
        <p:nvCxnSpPr>
          <p:cNvPr id="380" name="Google Shape;380;p17"/>
          <p:cNvCxnSpPr/>
          <p:nvPr/>
        </p:nvCxnSpPr>
        <p:spPr>
          <a:xfrm>
            <a:off x="602395" y="1040418"/>
            <a:ext cx="8100" cy="4093800"/>
          </a:xfrm>
          <a:prstGeom prst="straightConnector1">
            <a:avLst/>
          </a:prstGeom>
          <a:noFill/>
          <a:ln cap="flat" cmpd="sng" w="38100">
            <a:solidFill>
              <a:srgbClr val="6AA84F"/>
            </a:solidFill>
            <a:prstDash val="solid"/>
            <a:round/>
            <a:headEnd len="sm" w="sm" type="none"/>
            <a:tailEnd len="sm" w="sm" type="none"/>
          </a:ln>
        </p:spPr>
      </p:cxnSp>
      <p:pic>
        <p:nvPicPr>
          <p:cNvPr id="381" name="Google Shape;381;p17"/>
          <p:cNvPicPr preferRelativeResize="0"/>
          <p:nvPr/>
        </p:nvPicPr>
        <p:blipFill rotWithShape="1">
          <a:blip r:embed="rId3">
            <a:alphaModFix/>
          </a:blip>
          <a:srcRect b="0" l="0" r="0" t="0"/>
          <a:stretch/>
        </p:blipFill>
        <p:spPr>
          <a:xfrm>
            <a:off x="197537" y="154076"/>
            <a:ext cx="817827" cy="792722"/>
          </a:xfrm>
          <a:prstGeom prst="rect">
            <a:avLst/>
          </a:prstGeom>
          <a:noFill/>
          <a:ln>
            <a:noFill/>
          </a:ln>
        </p:spPr>
      </p:pic>
      <p:cxnSp>
        <p:nvCxnSpPr>
          <p:cNvPr id="382" name="Google Shape;382;p17"/>
          <p:cNvCxnSpPr/>
          <p:nvPr/>
        </p:nvCxnSpPr>
        <p:spPr>
          <a:xfrm flipH="1">
            <a:off x="589500" y="5134250"/>
            <a:ext cx="8568900" cy="11700"/>
          </a:xfrm>
          <a:prstGeom prst="straightConnector1">
            <a:avLst/>
          </a:prstGeom>
          <a:noFill/>
          <a:ln cap="flat" cmpd="sng" w="38100">
            <a:solidFill>
              <a:srgbClr val="6AA84F"/>
            </a:solidFill>
            <a:prstDash val="solid"/>
            <a:round/>
            <a:headEnd len="sm" w="sm" type="none"/>
            <a:tailEnd len="sm" w="sm" type="none"/>
          </a:ln>
        </p:spPr>
      </p:cxnSp>
      <p:pic>
        <p:nvPicPr>
          <p:cNvPr id="383" name="Google Shape;383;p17"/>
          <p:cNvPicPr preferRelativeResize="0"/>
          <p:nvPr/>
        </p:nvPicPr>
        <p:blipFill rotWithShape="1">
          <a:blip r:embed="rId4">
            <a:alphaModFix/>
          </a:blip>
          <a:srcRect b="0" l="0" r="0" t="0"/>
          <a:stretch/>
        </p:blipFill>
        <p:spPr>
          <a:xfrm>
            <a:off x="7194148" y="4530178"/>
            <a:ext cx="1648699" cy="470950"/>
          </a:xfrm>
          <a:prstGeom prst="rect">
            <a:avLst/>
          </a:prstGeom>
          <a:noFill/>
          <a:ln>
            <a:noFill/>
          </a:ln>
        </p:spPr>
      </p:pic>
      <p:sp>
        <p:nvSpPr>
          <p:cNvPr id="384" name="Google Shape;384;p17"/>
          <p:cNvSpPr txBox="1"/>
          <p:nvPr/>
        </p:nvSpPr>
        <p:spPr>
          <a:xfrm>
            <a:off x="1248150" y="363775"/>
            <a:ext cx="7251600" cy="4222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2"/>
              </a:buClr>
              <a:buSzPts val="2800"/>
              <a:buFont typeface="Arial"/>
              <a:buNone/>
            </a:pPr>
            <a:r>
              <a:rPr b="1" lang="en-GB" sz="2100">
                <a:solidFill>
                  <a:schemeClr val="dk1"/>
                </a:solidFill>
              </a:rPr>
              <a:t>Le aziende dovrebbero attivare politiche per l’efficientamento energetico per...</a:t>
            </a:r>
            <a:endParaRPr b="1" sz="2100">
              <a:solidFill>
                <a:schemeClr val="dk1"/>
              </a:solidFill>
            </a:endParaRPr>
          </a:p>
          <a:p>
            <a:pPr indent="0" lvl="0" marL="0" marR="0" rtl="0" algn="l">
              <a:lnSpc>
                <a:spcPct val="100000"/>
              </a:lnSpc>
              <a:spcBef>
                <a:spcPts val="0"/>
              </a:spcBef>
              <a:spcAft>
                <a:spcPts val="0"/>
              </a:spcAft>
              <a:buClr>
                <a:schemeClr val="dk2"/>
              </a:buClr>
              <a:buSzPts val="2800"/>
              <a:buFont typeface="Arial"/>
              <a:buNone/>
            </a:pPr>
            <a:r>
              <a:t/>
            </a:r>
            <a:endParaRPr b="0" i="0" sz="1600" u="none" cap="none" strike="noStrike">
              <a:solidFill>
                <a:schemeClr val="dk1"/>
              </a:solidFill>
              <a:latin typeface="Arial"/>
              <a:ea typeface="Arial"/>
              <a:cs typeface="Arial"/>
              <a:sym typeface="Arial"/>
            </a:endParaRPr>
          </a:p>
          <a:p>
            <a:pPr indent="-342900" lvl="0" marL="457200" marR="0" rtl="0" algn="l">
              <a:lnSpc>
                <a:spcPct val="100000"/>
              </a:lnSpc>
              <a:spcBef>
                <a:spcPts val="0"/>
              </a:spcBef>
              <a:spcAft>
                <a:spcPts val="0"/>
              </a:spcAft>
              <a:buClr>
                <a:schemeClr val="dk1"/>
              </a:buClr>
              <a:buSzPts val="1800"/>
              <a:buAutoNum type="alphaUcPeriod"/>
            </a:pPr>
            <a:r>
              <a:rPr lang="en-GB" sz="1800">
                <a:solidFill>
                  <a:schemeClr val="dk1"/>
                </a:solidFill>
              </a:rPr>
              <a:t>prevenire l'inquinamento da plastica negli oceani del mondo</a:t>
            </a:r>
            <a:endParaRPr sz="1800">
              <a:solidFill>
                <a:schemeClr val="dk1"/>
              </a:solidFill>
            </a:endParaRPr>
          </a:p>
          <a:p>
            <a:pPr indent="0" lvl="0" marL="457200" marR="0" rtl="0" algn="l">
              <a:lnSpc>
                <a:spcPct val="100000"/>
              </a:lnSpc>
              <a:spcBef>
                <a:spcPts val="0"/>
              </a:spcBef>
              <a:spcAft>
                <a:spcPts val="0"/>
              </a:spcAft>
              <a:buNone/>
            </a:pPr>
            <a:r>
              <a:t/>
            </a:r>
            <a:endParaRPr sz="1800">
              <a:solidFill>
                <a:schemeClr val="dk1"/>
              </a:solidFill>
            </a:endParaRPr>
          </a:p>
          <a:p>
            <a:pPr indent="-342900" lvl="0" marL="457200" marR="0" rtl="0" algn="l">
              <a:lnSpc>
                <a:spcPct val="100000"/>
              </a:lnSpc>
              <a:spcBef>
                <a:spcPts val="0"/>
              </a:spcBef>
              <a:spcAft>
                <a:spcPts val="0"/>
              </a:spcAft>
              <a:buClr>
                <a:schemeClr val="dk1"/>
              </a:buClr>
              <a:buSzPts val="1800"/>
              <a:buAutoNum type="alphaUcPeriod"/>
            </a:pPr>
            <a:r>
              <a:rPr lang="en-GB" sz="1800">
                <a:solidFill>
                  <a:schemeClr val="dk1"/>
                </a:solidFill>
              </a:rPr>
              <a:t>ridurre la dipendenza dal mercato delle materie prime</a:t>
            </a:r>
            <a:endParaRPr sz="1800">
              <a:solidFill>
                <a:schemeClr val="dk1"/>
              </a:solidFill>
            </a:endParaRPr>
          </a:p>
          <a:p>
            <a:pPr indent="0" lvl="0" marL="457200" marR="0" rtl="0" algn="l">
              <a:lnSpc>
                <a:spcPct val="100000"/>
              </a:lnSpc>
              <a:spcBef>
                <a:spcPts val="0"/>
              </a:spcBef>
              <a:spcAft>
                <a:spcPts val="0"/>
              </a:spcAft>
              <a:buNone/>
            </a:pPr>
            <a:r>
              <a:t/>
            </a:r>
            <a:endParaRPr sz="1800">
              <a:solidFill>
                <a:schemeClr val="dk1"/>
              </a:solidFill>
            </a:endParaRPr>
          </a:p>
          <a:p>
            <a:pPr indent="-342900" lvl="0" marL="457200" marR="0" rtl="0" algn="l">
              <a:lnSpc>
                <a:spcPct val="100000"/>
              </a:lnSpc>
              <a:spcBef>
                <a:spcPts val="0"/>
              </a:spcBef>
              <a:spcAft>
                <a:spcPts val="0"/>
              </a:spcAft>
              <a:buClr>
                <a:schemeClr val="dk1"/>
              </a:buClr>
              <a:buSzPts val="1800"/>
              <a:buAutoNum type="alphaUcPeriod"/>
            </a:pPr>
            <a:r>
              <a:rPr lang="en-GB" sz="1800">
                <a:solidFill>
                  <a:schemeClr val="dk1"/>
                </a:solidFill>
              </a:rPr>
              <a:t>ridurre i costi di produzione </a:t>
            </a:r>
            <a:endParaRPr sz="1800">
              <a:solidFill>
                <a:schemeClr val="dk1"/>
              </a:solidFill>
            </a:endParaRPr>
          </a:p>
          <a:p>
            <a:pPr indent="0" lvl="0" marL="457200" marR="0" rtl="0" algn="l">
              <a:lnSpc>
                <a:spcPct val="100000"/>
              </a:lnSpc>
              <a:spcBef>
                <a:spcPts val="0"/>
              </a:spcBef>
              <a:spcAft>
                <a:spcPts val="0"/>
              </a:spcAft>
              <a:buNone/>
            </a:pPr>
            <a:r>
              <a:t/>
            </a:r>
            <a:endParaRPr sz="1800">
              <a:solidFill>
                <a:schemeClr val="dk1"/>
              </a:solidFill>
            </a:endParaRPr>
          </a:p>
          <a:p>
            <a:pPr indent="-342900" lvl="0" marL="457200" marR="0" rtl="0" algn="l">
              <a:lnSpc>
                <a:spcPct val="100000"/>
              </a:lnSpc>
              <a:spcBef>
                <a:spcPts val="0"/>
              </a:spcBef>
              <a:spcAft>
                <a:spcPts val="0"/>
              </a:spcAft>
              <a:buClr>
                <a:schemeClr val="dk1"/>
              </a:buClr>
              <a:buSzPts val="1800"/>
              <a:buAutoNum type="alphaUcPeriod"/>
            </a:pPr>
            <a:r>
              <a:rPr lang="en-GB" sz="1800">
                <a:solidFill>
                  <a:schemeClr val="dk1"/>
                </a:solidFill>
              </a:rPr>
              <a:t>migliorare la propria competitività </a:t>
            </a:r>
            <a:endParaRPr sz="1800">
              <a:solidFill>
                <a:schemeClr val="dk1"/>
              </a:solidFill>
            </a:endParaRPr>
          </a:p>
          <a:p>
            <a:pPr indent="0" lvl="0" marL="457200" marR="0" rtl="0" algn="l">
              <a:lnSpc>
                <a:spcPct val="100000"/>
              </a:lnSpc>
              <a:spcBef>
                <a:spcPts val="0"/>
              </a:spcBef>
              <a:spcAft>
                <a:spcPts val="0"/>
              </a:spcAft>
              <a:buNone/>
            </a:pPr>
            <a:r>
              <a:t/>
            </a:r>
            <a:endParaRPr sz="1800">
              <a:solidFill>
                <a:schemeClr val="dk1"/>
              </a:solidFill>
            </a:endParaRPr>
          </a:p>
          <a:p>
            <a:pPr indent="-342900" lvl="0" marL="457200" marR="0" rtl="0" algn="l">
              <a:lnSpc>
                <a:spcPct val="100000"/>
              </a:lnSpc>
              <a:spcBef>
                <a:spcPts val="0"/>
              </a:spcBef>
              <a:spcAft>
                <a:spcPts val="0"/>
              </a:spcAft>
              <a:buClr>
                <a:schemeClr val="dk1"/>
              </a:buClr>
              <a:buSzPts val="1800"/>
              <a:buAutoNum type="alphaUcPeriod"/>
            </a:pPr>
            <a:r>
              <a:rPr lang="en-GB" sz="1800">
                <a:solidFill>
                  <a:schemeClr val="dk1"/>
                </a:solidFill>
              </a:rPr>
              <a:t>migliorare la propria</a:t>
            </a:r>
            <a:r>
              <a:rPr lang="en-GB" sz="1800">
                <a:solidFill>
                  <a:schemeClr val="dk1"/>
                </a:solidFill>
              </a:rPr>
              <a:t> immagine aziendale  </a:t>
            </a:r>
            <a:endParaRPr sz="1800">
              <a:solidFill>
                <a:schemeClr val="dk1"/>
              </a:solidFill>
            </a:endParaRPr>
          </a:p>
          <a:p>
            <a:pPr indent="0" lvl="0" marL="457200" marR="0" rtl="0" algn="l">
              <a:lnSpc>
                <a:spcPct val="100000"/>
              </a:lnSpc>
              <a:spcBef>
                <a:spcPts val="0"/>
              </a:spcBef>
              <a:spcAft>
                <a:spcPts val="0"/>
              </a:spcAft>
              <a:buNone/>
            </a:pPr>
            <a:r>
              <a:t/>
            </a:r>
            <a:endParaRPr sz="1800">
              <a:solidFill>
                <a:schemeClr val="dk1"/>
              </a:solidFill>
            </a:endParaRPr>
          </a:p>
          <a:p>
            <a:pPr indent="-342900" lvl="0" marL="457200" marR="0" rtl="0" algn="l">
              <a:lnSpc>
                <a:spcPct val="100000"/>
              </a:lnSpc>
              <a:spcBef>
                <a:spcPts val="0"/>
              </a:spcBef>
              <a:spcAft>
                <a:spcPts val="0"/>
              </a:spcAft>
              <a:buClr>
                <a:schemeClr val="dk1"/>
              </a:buClr>
              <a:buSzPts val="1800"/>
              <a:buAutoNum type="alphaUcPeriod"/>
            </a:pPr>
            <a:r>
              <a:rPr lang="en-GB" sz="1800">
                <a:solidFill>
                  <a:schemeClr val="dk1"/>
                </a:solidFill>
              </a:rPr>
              <a:t>applicare costi di utilizzo più elevati per i consumatori </a:t>
            </a:r>
            <a:endParaRPr sz="1600">
              <a:solidFill>
                <a:schemeClr val="dk1"/>
              </a:solidFill>
            </a:endParaRPr>
          </a:p>
          <a:p>
            <a:pPr indent="0" lvl="0" marL="0" marR="0" rtl="0" algn="l">
              <a:lnSpc>
                <a:spcPct val="100000"/>
              </a:lnSpc>
              <a:spcBef>
                <a:spcPts val="0"/>
              </a:spcBef>
              <a:spcAft>
                <a:spcPts val="0"/>
              </a:spcAft>
              <a:buClr>
                <a:schemeClr val="dk2"/>
              </a:buClr>
              <a:buSzPts val="2800"/>
              <a:buFont typeface="Arial"/>
              <a:buNone/>
            </a:pPr>
            <a:r>
              <a:t/>
            </a:r>
            <a:endParaRPr b="0" i="0" sz="16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chemeClr val="dk2"/>
              </a:buClr>
              <a:buSzPts val="2800"/>
              <a:buFont typeface="Arial"/>
              <a:buNone/>
            </a:pPr>
            <a:r>
              <a:t/>
            </a:r>
            <a:endParaRPr b="0" i="0" sz="1600" u="none" cap="none" strike="noStrike">
              <a:solidFill>
                <a:schemeClr val="dk1"/>
              </a:solidFill>
              <a:latin typeface="Arial"/>
              <a:ea typeface="Arial"/>
              <a:cs typeface="Arial"/>
              <a:sym typeface="Aria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1" name="Shape 91"/>
        <p:cNvGrpSpPr/>
        <p:nvPr/>
      </p:nvGrpSpPr>
      <p:grpSpPr>
        <a:xfrm>
          <a:off x="0" y="0"/>
          <a:ext cx="0" cy="0"/>
          <a:chOff x="0" y="0"/>
          <a:chExt cx="0" cy="0"/>
        </a:xfrm>
      </p:grpSpPr>
      <p:sp>
        <p:nvSpPr>
          <p:cNvPr id="92" name="Google Shape;92;g8f74eaec50_0_37"/>
          <p:cNvSpPr txBox="1"/>
          <p:nvPr/>
        </p:nvSpPr>
        <p:spPr>
          <a:xfrm>
            <a:off x="751097" y="994239"/>
            <a:ext cx="6516000" cy="471000"/>
          </a:xfrm>
          <a:prstGeom prst="rect">
            <a:avLst/>
          </a:prstGeom>
          <a:noFill/>
          <a:ln>
            <a:noFill/>
          </a:ln>
        </p:spPr>
        <p:txBody>
          <a:bodyPr anchorCtr="0" anchor="t" bIns="91425" lIns="91425" spcFirstLastPara="1" rIns="91425" wrap="square" tIns="91425">
            <a:noAutofit/>
          </a:bodyPr>
          <a:lstStyle/>
          <a:p>
            <a:pPr indent="0" lvl="0" marL="0" marR="0" rtl="0" algn="l">
              <a:lnSpc>
                <a:spcPct val="115000"/>
              </a:lnSpc>
              <a:spcBef>
                <a:spcPts val="0"/>
              </a:spcBef>
              <a:spcAft>
                <a:spcPts val="0"/>
              </a:spcAft>
              <a:buClr>
                <a:srgbClr val="000000"/>
              </a:buClr>
              <a:buSzPts val="3600"/>
              <a:buFont typeface="Arial"/>
              <a:buNone/>
            </a:pPr>
            <a:r>
              <a:rPr b="1" lang="en-GB" sz="3600"/>
              <a:t>Risultati di apprendimento</a:t>
            </a:r>
            <a:endParaRPr b="0" i="0" sz="3600" u="none" cap="none" strike="noStrike">
              <a:solidFill>
                <a:srgbClr val="000000"/>
              </a:solidFill>
              <a:latin typeface="Arial"/>
              <a:ea typeface="Arial"/>
              <a:cs typeface="Arial"/>
              <a:sym typeface="Arial"/>
            </a:endParaRPr>
          </a:p>
          <a:p>
            <a:pPr indent="0" lvl="0" marL="0" marR="0" rtl="0" algn="l">
              <a:lnSpc>
                <a:spcPct val="115000"/>
              </a:lnSpc>
              <a:spcBef>
                <a:spcPts val="0"/>
              </a:spcBef>
              <a:spcAft>
                <a:spcPts val="0"/>
              </a:spcAft>
              <a:buClr>
                <a:srgbClr val="000000"/>
              </a:buClr>
              <a:buSzPts val="2400"/>
              <a:buFont typeface="Arial"/>
              <a:buNone/>
            </a:pPr>
            <a:r>
              <a:t/>
            </a:r>
            <a:endParaRPr b="1" i="0" sz="2400" u="none" cap="none" strike="noStrike">
              <a:solidFill>
                <a:schemeClr val="dk1"/>
              </a:solidFill>
              <a:latin typeface="Arial"/>
              <a:ea typeface="Arial"/>
              <a:cs typeface="Arial"/>
              <a:sym typeface="Arial"/>
            </a:endParaRPr>
          </a:p>
          <a:p>
            <a:pPr indent="0" lvl="0" marL="0" marR="0" rtl="0" algn="ctr">
              <a:lnSpc>
                <a:spcPct val="115000"/>
              </a:lnSpc>
              <a:spcBef>
                <a:spcPts val="0"/>
              </a:spcBef>
              <a:spcAft>
                <a:spcPts val="1600"/>
              </a:spcAft>
              <a:buClr>
                <a:srgbClr val="000000"/>
              </a:buClr>
              <a:buSzPts val="2400"/>
              <a:buFont typeface="Arial"/>
              <a:buNone/>
            </a:pPr>
            <a:r>
              <a:t/>
            </a:r>
            <a:endParaRPr b="0" i="0" sz="2400" u="none" cap="none" strike="noStrike">
              <a:solidFill>
                <a:srgbClr val="000000"/>
              </a:solidFill>
              <a:latin typeface="Arial"/>
              <a:ea typeface="Arial"/>
              <a:cs typeface="Arial"/>
              <a:sym typeface="Arial"/>
            </a:endParaRPr>
          </a:p>
        </p:txBody>
      </p:sp>
      <p:sp>
        <p:nvSpPr>
          <p:cNvPr id="93" name="Google Shape;93;g8f74eaec50_0_37"/>
          <p:cNvSpPr/>
          <p:nvPr/>
        </p:nvSpPr>
        <p:spPr>
          <a:xfrm>
            <a:off x="-3735" y="4486297"/>
            <a:ext cx="705300" cy="659400"/>
          </a:xfrm>
          <a:prstGeom prst="ellipse">
            <a:avLst/>
          </a:prstGeom>
          <a:solidFill>
            <a:srgbClr val="6AA84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000"/>
              <a:buFont typeface="Arial"/>
              <a:buNone/>
            </a:pPr>
            <a:r>
              <a:t/>
            </a:r>
            <a:endParaRPr b="0" i="0" sz="1000" u="none" cap="none" strike="noStrike">
              <a:solidFill>
                <a:srgbClr val="FFFFFF"/>
              </a:solidFill>
              <a:highlight>
                <a:srgbClr val="6AA84F"/>
              </a:highlight>
              <a:latin typeface="Arial"/>
              <a:ea typeface="Arial"/>
              <a:cs typeface="Arial"/>
              <a:sym typeface="Arial"/>
            </a:endParaRPr>
          </a:p>
        </p:txBody>
      </p:sp>
      <p:sp>
        <p:nvSpPr>
          <p:cNvPr id="94" name="Google Shape;94;g8f74eaec50_0_37"/>
          <p:cNvSpPr/>
          <p:nvPr/>
        </p:nvSpPr>
        <p:spPr>
          <a:xfrm>
            <a:off x="1390630" y="4486297"/>
            <a:ext cx="705300" cy="659400"/>
          </a:xfrm>
          <a:prstGeom prst="ellipse">
            <a:avLst/>
          </a:prstGeom>
          <a:solidFill>
            <a:srgbClr val="41C0F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000"/>
              <a:buFont typeface="Arial"/>
              <a:buNone/>
            </a:pPr>
            <a:r>
              <a:t/>
            </a:r>
            <a:endParaRPr b="0" i="0" sz="1000" u="none" cap="none" strike="noStrike">
              <a:solidFill>
                <a:srgbClr val="FFFFFF"/>
              </a:solidFill>
              <a:highlight>
                <a:srgbClr val="6AA84F"/>
              </a:highlight>
              <a:latin typeface="Arial"/>
              <a:ea typeface="Arial"/>
              <a:cs typeface="Arial"/>
              <a:sym typeface="Arial"/>
            </a:endParaRPr>
          </a:p>
        </p:txBody>
      </p:sp>
      <p:sp>
        <p:nvSpPr>
          <p:cNvPr id="95" name="Google Shape;95;g8f74eaec50_0_37"/>
          <p:cNvSpPr/>
          <p:nvPr/>
        </p:nvSpPr>
        <p:spPr>
          <a:xfrm>
            <a:off x="2095933" y="4495675"/>
            <a:ext cx="705300" cy="659400"/>
          </a:xfrm>
          <a:prstGeom prst="ellipse">
            <a:avLst/>
          </a:prstGeom>
          <a:solidFill>
            <a:srgbClr val="6AA84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000"/>
              <a:buFont typeface="Arial"/>
              <a:buNone/>
            </a:pPr>
            <a:r>
              <a:t/>
            </a:r>
            <a:endParaRPr b="0" i="0" sz="1000" u="none" cap="none" strike="noStrike">
              <a:solidFill>
                <a:srgbClr val="FFFFFF"/>
              </a:solidFill>
              <a:highlight>
                <a:srgbClr val="6AA84F"/>
              </a:highlight>
              <a:latin typeface="Arial"/>
              <a:ea typeface="Arial"/>
              <a:cs typeface="Arial"/>
              <a:sym typeface="Arial"/>
            </a:endParaRPr>
          </a:p>
        </p:txBody>
      </p:sp>
      <p:sp>
        <p:nvSpPr>
          <p:cNvPr id="96" name="Google Shape;96;g8f74eaec50_0_37"/>
          <p:cNvSpPr/>
          <p:nvPr/>
        </p:nvSpPr>
        <p:spPr>
          <a:xfrm>
            <a:off x="3506538" y="4495675"/>
            <a:ext cx="705300" cy="659400"/>
          </a:xfrm>
          <a:prstGeom prst="ellipse">
            <a:avLst/>
          </a:prstGeom>
          <a:solidFill>
            <a:srgbClr val="41C0F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000"/>
              <a:buFont typeface="Arial"/>
              <a:buNone/>
            </a:pPr>
            <a:r>
              <a:t/>
            </a:r>
            <a:endParaRPr b="0" i="0" sz="1000" u="none" cap="none" strike="noStrike">
              <a:solidFill>
                <a:srgbClr val="FFFFFF"/>
              </a:solidFill>
              <a:highlight>
                <a:srgbClr val="6AA84F"/>
              </a:highlight>
              <a:latin typeface="Arial"/>
              <a:ea typeface="Arial"/>
              <a:cs typeface="Arial"/>
              <a:sym typeface="Arial"/>
            </a:endParaRPr>
          </a:p>
        </p:txBody>
      </p:sp>
      <p:sp>
        <p:nvSpPr>
          <p:cNvPr id="97" name="Google Shape;97;g8f74eaec50_0_37"/>
          <p:cNvSpPr/>
          <p:nvPr/>
        </p:nvSpPr>
        <p:spPr>
          <a:xfrm>
            <a:off x="2801235" y="4495675"/>
            <a:ext cx="705300" cy="659400"/>
          </a:xfrm>
          <a:prstGeom prst="ellipse">
            <a:avLst/>
          </a:prstGeom>
          <a:solidFill>
            <a:srgbClr val="6AA84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000"/>
              <a:buFont typeface="Arial"/>
              <a:buNone/>
            </a:pPr>
            <a:r>
              <a:t/>
            </a:r>
            <a:endParaRPr b="0" i="0" sz="1000" u="none" cap="none" strike="noStrike">
              <a:solidFill>
                <a:srgbClr val="FFFFFF"/>
              </a:solidFill>
              <a:highlight>
                <a:srgbClr val="6AA84F"/>
              </a:highlight>
              <a:latin typeface="Arial"/>
              <a:ea typeface="Arial"/>
              <a:cs typeface="Arial"/>
              <a:sym typeface="Arial"/>
            </a:endParaRPr>
          </a:p>
        </p:txBody>
      </p:sp>
      <p:sp>
        <p:nvSpPr>
          <p:cNvPr id="98" name="Google Shape;98;g8f74eaec50_0_37"/>
          <p:cNvSpPr/>
          <p:nvPr/>
        </p:nvSpPr>
        <p:spPr>
          <a:xfrm>
            <a:off x="4211840" y="4486297"/>
            <a:ext cx="705300" cy="659400"/>
          </a:xfrm>
          <a:prstGeom prst="ellipse">
            <a:avLst/>
          </a:prstGeom>
          <a:solidFill>
            <a:srgbClr val="6AA84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000"/>
              <a:buFont typeface="Arial"/>
              <a:buNone/>
            </a:pPr>
            <a:r>
              <a:t/>
            </a:r>
            <a:endParaRPr b="0" i="0" sz="1000" u="none" cap="none" strike="noStrike">
              <a:solidFill>
                <a:srgbClr val="FFFFFF"/>
              </a:solidFill>
              <a:highlight>
                <a:srgbClr val="6AA84F"/>
              </a:highlight>
              <a:latin typeface="Arial"/>
              <a:ea typeface="Arial"/>
              <a:cs typeface="Arial"/>
              <a:sym typeface="Arial"/>
            </a:endParaRPr>
          </a:p>
        </p:txBody>
      </p:sp>
      <p:sp>
        <p:nvSpPr>
          <p:cNvPr id="99" name="Google Shape;99;g8f74eaec50_0_37"/>
          <p:cNvSpPr/>
          <p:nvPr/>
        </p:nvSpPr>
        <p:spPr>
          <a:xfrm>
            <a:off x="4917143" y="4486297"/>
            <a:ext cx="705300" cy="659400"/>
          </a:xfrm>
          <a:prstGeom prst="ellipse">
            <a:avLst/>
          </a:prstGeom>
          <a:solidFill>
            <a:srgbClr val="6AA84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000"/>
              <a:buFont typeface="Arial"/>
              <a:buNone/>
            </a:pPr>
            <a:r>
              <a:t/>
            </a:r>
            <a:endParaRPr b="0" i="0" sz="1000" u="none" cap="none" strike="noStrike">
              <a:solidFill>
                <a:srgbClr val="FFFFFF"/>
              </a:solidFill>
              <a:highlight>
                <a:srgbClr val="6AA84F"/>
              </a:highlight>
              <a:latin typeface="Arial"/>
              <a:ea typeface="Arial"/>
              <a:cs typeface="Arial"/>
              <a:sym typeface="Arial"/>
            </a:endParaRPr>
          </a:p>
        </p:txBody>
      </p:sp>
      <p:sp>
        <p:nvSpPr>
          <p:cNvPr id="100" name="Google Shape;100;g8f74eaec50_0_37"/>
          <p:cNvSpPr/>
          <p:nvPr/>
        </p:nvSpPr>
        <p:spPr>
          <a:xfrm>
            <a:off x="6327748" y="4495675"/>
            <a:ext cx="705300" cy="659400"/>
          </a:xfrm>
          <a:prstGeom prst="ellipse">
            <a:avLst/>
          </a:prstGeom>
          <a:solidFill>
            <a:srgbClr val="6AA84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000"/>
              <a:buFont typeface="Arial"/>
              <a:buNone/>
            </a:pPr>
            <a:r>
              <a:t/>
            </a:r>
            <a:endParaRPr b="0" i="0" sz="1000" u="none" cap="none" strike="noStrike">
              <a:solidFill>
                <a:srgbClr val="FFFFFF"/>
              </a:solidFill>
              <a:highlight>
                <a:srgbClr val="6AA84F"/>
              </a:highlight>
              <a:latin typeface="Arial"/>
              <a:ea typeface="Arial"/>
              <a:cs typeface="Arial"/>
              <a:sym typeface="Arial"/>
            </a:endParaRPr>
          </a:p>
        </p:txBody>
      </p:sp>
      <p:sp>
        <p:nvSpPr>
          <p:cNvPr id="101" name="Google Shape;101;g8f74eaec50_0_37"/>
          <p:cNvSpPr/>
          <p:nvPr/>
        </p:nvSpPr>
        <p:spPr>
          <a:xfrm>
            <a:off x="7033050" y="4495675"/>
            <a:ext cx="705300" cy="659400"/>
          </a:xfrm>
          <a:prstGeom prst="ellipse">
            <a:avLst/>
          </a:prstGeom>
          <a:solidFill>
            <a:srgbClr val="41C0F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000"/>
              <a:buFont typeface="Arial"/>
              <a:buNone/>
            </a:pPr>
            <a:r>
              <a:t/>
            </a:r>
            <a:endParaRPr b="0" i="0" sz="1000" u="none" cap="none" strike="noStrike">
              <a:solidFill>
                <a:srgbClr val="FFFFFF"/>
              </a:solidFill>
              <a:highlight>
                <a:srgbClr val="6AA84F"/>
              </a:highlight>
              <a:latin typeface="Arial"/>
              <a:ea typeface="Arial"/>
              <a:cs typeface="Arial"/>
              <a:sym typeface="Arial"/>
            </a:endParaRPr>
          </a:p>
        </p:txBody>
      </p:sp>
      <p:sp>
        <p:nvSpPr>
          <p:cNvPr id="102" name="Google Shape;102;g8f74eaec50_0_37"/>
          <p:cNvSpPr/>
          <p:nvPr/>
        </p:nvSpPr>
        <p:spPr>
          <a:xfrm>
            <a:off x="7744095" y="4495672"/>
            <a:ext cx="705300" cy="659400"/>
          </a:xfrm>
          <a:prstGeom prst="ellipse">
            <a:avLst/>
          </a:prstGeom>
          <a:solidFill>
            <a:srgbClr val="41C0F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000"/>
              <a:buFont typeface="Arial"/>
              <a:buNone/>
            </a:pPr>
            <a:r>
              <a:t/>
            </a:r>
            <a:endParaRPr b="0" i="0" sz="1000" u="none" cap="none" strike="noStrike">
              <a:solidFill>
                <a:srgbClr val="FFFFFF"/>
              </a:solidFill>
              <a:highlight>
                <a:srgbClr val="6AA84F"/>
              </a:highlight>
              <a:latin typeface="Arial"/>
              <a:ea typeface="Arial"/>
              <a:cs typeface="Arial"/>
              <a:sym typeface="Arial"/>
            </a:endParaRPr>
          </a:p>
        </p:txBody>
      </p:sp>
      <p:sp>
        <p:nvSpPr>
          <p:cNvPr id="103" name="Google Shape;103;g8f74eaec50_0_37"/>
          <p:cNvSpPr/>
          <p:nvPr/>
        </p:nvSpPr>
        <p:spPr>
          <a:xfrm>
            <a:off x="8449398" y="4505050"/>
            <a:ext cx="705300" cy="659400"/>
          </a:xfrm>
          <a:prstGeom prst="ellipse">
            <a:avLst/>
          </a:prstGeom>
          <a:solidFill>
            <a:srgbClr val="6AA84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000"/>
              <a:buFont typeface="Arial"/>
              <a:buNone/>
            </a:pPr>
            <a:r>
              <a:t/>
            </a:r>
            <a:endParaRPr b="0" i="0" sz="1000" u="none" cap="none" strike="noStrike">
              <a:solidFill>
                <a:srgbClr val="FFFFFF"/>
              </a:solidFill>
              <a:highlight>
                <a:srgbClr val="6AA84F"/>
              </a:highlight>
              <a:latin typeface="Arial"/>
              <a:ea typeface="Arial"/>
              <a:cs typeface="Arial"/>
              <a:sym typeface="Arial"/>
            </a:endParaRPr>
          </a:p>
        </p:txBody>
      </p:sp>
      <p:pic>
        <p:nvPicPr>
          <p:cNvPr id="104" name="Google Shape;104;g8f74eaec50_0_37"/>
          <p:cNvPicPr preferRelativeResize="0"/>
          <p:nvPr/>
        </p:nvPicPr>
        <p:blipFill rotWithShape="1">
          <a:blip r:embed="rId3">
            <a:alphaModFix/>
          </a:blip>
          <a:srcRect b="18409" l="15260" r="14544" t="13405"/>
          <a:stretch/>
        </p:blipFill>
        <p:spPr>
          <a:xfrm>
            <a:off x="5594313" y="4455500"/>
            <a:ext cx="761575" cy="739748"/>
          </a:xfrm>
          <a:prstGeom prst="rect">
            <a:avLst/>
          </a:prstGeom>
          <a:noFill/>
          <a:ln>
            <a:noFill/>
          </a:ln>
        </p:spPr>
      </p:pic>
      <p:pic>
        <p:nvPicPr>
          <p:cNvPr id="105" name="Google Shape;105;g8f74eaec50_0_37"/>
          <p:cNvPicPr preferRelativeResize="0"/>
          <p:nvPr/>
        </p:nvPicPr>
        <p:blipFill rotWithShape="1">
          <a:blip r:embed="rId4">
            <a:alphaModFix/>
          </a:blip>
          <a:srcRect b="18409" l="17499" r="12305" t="13405"/>
          <a:stretch/>
        </p:blipFill>
        <p:spPr>
          <a:xfrm>
            <a:off x="657572" y="4446125"/>
            <a:ext cx="761575" cy="739748"/>
          </a:xfrm>
          <a:prstGeom prst="rect">
            <a:avLst/>
          </a:prstGeom>
          <a:noFill/>
          <a:ln>
            <a:noFill/>
          </a:ln>
        </p:spPr>
      </p:pic>
      <p:sp>
        <p:nvSpPr>
          <p:cNvPr id="106" name="Google Shape;106;g8f74eaec50_0_37"/>
          <p:cNvSpPr txBox="1"/>
          <p:nvPr/>
        </p:nvSpPr>
        <p:spPr>
          <a:xfrm>
            <a:off x="657572" y="1686749"/>
            <a:ext cx="8164800" cy="538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GB" sz="1800"/>
              <a:t>Al termine di questa unità </a:t>
            </a:r>
            <a:r>
              <a:rPr lang="en-GB" sz="1800">
                <a:solidFill>
                  <a:schemeClr val="dk1"/>
                </a:solidFill>
              </a:rPr>
              <a:t>sarai in grado di</a:t>
            </a:r>
            <a:r>
              <a:rPr lang="en-GB" sz="1800"/>
              <a:t>…</a:t>
            </a:r>
            <a:endParaRPr sz="1800"/>
          </a:p>
          <a:p>
            <a:pPr indent="0" lvl="0" marL="0" rtl="0" algn="l">
              <a:lnSpc>
                <a:spcPct val="115000"/>
              </a:lnSpc>
              <a:spcBef>
                <a:spcPts val="0"/>
              </a:spcBef>
              <a:spcAft>
                <a:spcPts val="0"/>
              </a:spcAft>
              <a:buNone/>
            </a:pPr>
            <a:r>
              <a:t/>
            </a:r>
            <a:endParaRPr sz="1800"/>
          </a:p>
          <a:p>
            <a:pPr indent="-285750" lvl="0" marL="285750" marR="0" rtl="0" algn="l">
              <a:lnSpc>
                <a:spcPct val="115000"/>
              </a:lnSpc>
              <a:spcBef>
                <a:spcPts val="0"/>
              </a:spcBef>
              <a:spcAft>
                <a:spcPts val="0"/>
              </a:spcAft>
              <a:buSzPts val="1800"/>
              <a:buChar char="•"/>
            </a:pPr>
            <a:r>
              <a:rPr lang="en-GB" sz="1800">
                <a:solidFill>
                  <a:schemeClr val="dk1"/>
                </a:solidFill>
              </a:rPr>
              <a:t>comprendere</a:t>
            </a:r>
            <a:r>
              <a:rPr lang="en-GB" sz="1800"/>
              <a:t> perché l'efficienza delle risorse è vantaggiosa per le imprese;</a:t>
            </a:r>
            <a:endParaRPr sz="1800"/>
          </a:p>
          <a:p>
            <a:pPr indent="-285750" lvl="0" marL="285750" marR="0" rtl="0" algn="l">
              <a:lnSpc>
                <a:spcPct val="115000"/>
              </a:lnSpc>
              <a:spcBef>
                <a:spcPts val="0"/>
              </a:spcBef>
              <a:spcAft>
                <a:spcPts val="0"/>
              </a:spcAft>
              <a:buSzPts val="1800"/>
              <a:buChar char="•"/>
            </a:pPr>
            <a:r>
              <a:rPr lang="en-GB" sz="1800"/>
              <a:t>comprendere l'importanza di conoscere i costi dei materiali nel processo di produzione; </a:t>
            </a:r>
            <a:endParaRPr sz="1800"/>
          </a:p>
          <a:p>
            <a:pPr indent="-285750" lvl="0" marL="285750" marR="0" rtl="0" algn="l">
              <a:lnSpc>
                <a:spcPct val="115000"/>
              </a:lnSpc>
              <a:spcBef>
                <a:spcPts val="0"/>
              </a:spcBef>
              <a:spcAft>
                <a:spcPts val="0"/>
              </a:spcAft>
              <a:buSzPts val="1800"/>
              <a:buChar char="•"/>
            </a:pPr>
            <a:r>
              <a:rPr lang="en-GB" sz="1800">
                <a:solidFill>
                  <a:schemeClr val="dk1"/>
                </a:solidFill>
              </a:rPr>
              <a:t>comprendere l'importanza </a:t>
            </a:r>
            <a:r>
              <a:rPr lang="en-GB" sz="1800"/>
              <a:t>degli strumenti per valutare l'efficienza delle risorse dei sistemi di produzione</a:t>
            </a:r>
            <a:endParaRPr sz="1800"/>
          </a:p>
          <a:p>
            <a:pPr indent="-285750" lvl="0" marL="285750" marR="0" rtl="0" algn="l">
              <a:lnSpc>
                <a:spcPct val="115000"/>
              </a:lnSpc>
              <a:spcBef>
                <a:spcPts val="0"/>
              </a:spcBef>
              <a:spcAft>
                <a:spcPts val="0"/>
              </a:spcAft>
              <a:buSzPts val="1800"/>
              <a:buChar char="•"/>
            </a:pPr>
            <a:r>
              <a:rPr lang="en-GB" sz="1800"/>
              <a:t>Identificare esempi di miglioramento dei processi</a:t>
            </a:r>
            <a:endParaRPr sz="1800"/>
          </a:p>
          <a:p>
            <a:pPr indent="-285750" lvl="0" marL="285750" marR="0" rtl="0" algn="l">
              <a:lnSpc>
                <a:spcPct val="115000"/>
              </a:lnSpc>
              <a:spcBef>
                <a:spcPts val="1600"/>
              </a:spcBef>
              <a:spcAft>
                <a:spcPts val="1600"/>
              </a:spcAft>
              <a:buSzPts val="1800"/>
              <a:buChar char="•"/>
            </a:pPr>
            <a:r>
              <a:t/>
            </a:r>
            <a:endParaRPr sz="1800"/>
          </a:p>
        </p:txBody>
      </p:sp>
      <p:pic>
        <p:nvPicPr>
          <p:cNvPr id="107" name="Google Shape;107;g8f74eaec50_0_37"/>
          <p:cNvPicPr preferRelativeResize="0"/>
          <p:nvPr/>
        </p:nvPicPr>
        <p:blipFill rotWithShape="1">
          <a:blip r:embed="rId5">
            <a:alphaModFix/>
          </a:blip>
          <a:srcRect b="0" l="0" r="0" t="0"/>
          <a:stretch/>
        </p:blipFill>
        <p:spPr>
          <a:xfrm>
            <a:off x="4764750" y="185775"/>
            <a:ext cx="1374200" cy="659400"/>
          </a:xfrm>
          <a:prstGeom prst="rect">
            <a:avLst/>
          </a:prstGeom>
          <a:noFill/>
          <a:ln>
            <a:noFill/>
          </a:ln>
        </p:spPr>
      </p:pic>
      <p:pic>
        <p:nvPicPr>
          <p:cNvPr id="108" name="Google Shape;108;g8f74eaec50_0_37"/>
          <p:cNvPicPr preferRelativeResize="0"/>
          <p:nvPr/>
        </p:nvPicPr>
        <p:blipFill rotWithShape="1">
          <a:blip r:embed="rId6">
            <a:alphaModFix/>
          </a:blip>
          <a:srcRect b="0" l="0" r="0" t="0"/>
          <a:stretch/>
        </p:blipFill>
        <p:spPr>
          <a:xfrm>
            <a:off x="3034850" y="301775"/>
            <a:ext cx="1648699" cy="470950"/>
          </a:xfrm>
          <a:prstGeom prst="rect">
            <a:avLst/>
          </a:prstGeom>
          <a:noFill/>
          <a:ln>
            <a:noFill/>
          </a:ln>
        </p:spPr>
      </p:pic>
      <p:cxnSp>
        <p:nvCxnSpPr>
          <p:cNvPr id="109" name="Google Shape;109;g8f74eaec50_0_37"/>
          <p:cNvCxnSpPr/>
          <p:nvPr/>
        </p:nvCxnSpPr>
        <p:spPr>
          <a:xfrm flipH="1" rot="10800000">
            <a:off x="59525" y="992375"/>
            <a:ext cx="9180900" cy="9300"/>
          </a:xfrm>
          <a:prstGeom prst="straightConnector1">
            <a:avLst/>
          </a:prstGeom>
          <a:noFill/>
          <a:ln cap="flat" cmpd="sng" w="9525">
            <a:solidFill>
              <a:schemeClr val="dk2"/>
            </a:solidFill>
            <a:prstDash val="solid"/>
            <a:round/>
            <a:headEnd len="sm" w="sm" type="none"/>
            <a:tailEnd len="sm" w="sm" type="none"/>
          </a:ln>
        </p:spPr>
      </p:cxn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88" name="Shape 388"/>
        <p:cNvGrpSpPr/>
        <p:nvPr/>
      </p:nvGrpSpPr>
      <p:grpSpPr>
        <a:xfrm>
          <a:off x="0" y="0"/>
          <a:ext cx="0" cy="0"/>
          <a:chOff x="0" y="0"/>
          <a:chExt cx="0" cy="0"/>
        </a:xfrm>
      </p:grpSpPr>
      <p:cxnSp>
        <p:nvCxnSpPr>
          <p:cNvPr id="389" name="Google Shape;389;g92cf91ede5_0_101"/>
          <p:cNvCxnSpPr/>
          <p:nvPr/>
        </p:nvCxnSpPr>
        <p:spPr>
          <a:xfrm>
            <a:off x="602395" y="1040418"/>
            <a:ext cx="8100" cy="4093800"/>
          </a:xfrm>
          <a:prstGeom prst="straightConnector1">
            <a:avLst/>
          </a:prstGeom>
          <a:noFill/>
          <a:ln cap="flat" cmpd="sng" w="38100">
            <a:solidFill>
              <a:srgbClr val="6AA84F"/>
            </a:solidFill>
            <a:prstDash val="solid"/>
            <a:round/>
            <a:headEnd len="sm" w="sm" type="none"/>
            <a:tailEnd len="sm" w="sm" type="none"/>
          </a:ln>
        </p:spPr>
      </p:cxnSp>
      <p:pic>
        <p:nvPicPr>
          <p:cNvPr id="390" name="Google Shape;390;g92cf91ede5_0_101"/>
          <p:cNvPicPr preferRelativeResize="0"/>
          <p:nvPr/>
        </p:nvPicPr>
        <p:blipFill rotWithShape="1">
          <a:blip r:embed="rId3">
            <a:alphaModFix/>
          </a:blip>
          <a:srcRect b="0" l="0" r="0" t="0"/>
          <a:stretch/>
        </p:blipFill>
        <p:spPr>
          <a:xfrm>
            <a:off x="197537" y="154076"/>
            <a:ext cx="817827" cy="792722"/>
          </a:xfrm>
          <a:prstGeom prst="rect">
            <a:avLst/>
          </a:prstGeom>
          <a:noFill/>
          <a:ln>
            <a:noFill/>
          </a:ln>
        </p:spPr>
      </p:pic>
      <p:cxnSp>
        <p:nvCxnSpPr>
          <p:cNvPr id="391" name="Google Shape;391;g92cf91ede5_0_101"/>
          <p:cNvCxnSpPr/>
          <p:nvPr/>
        </p:nvCxnSpPr>
        <p:spPr>
          <a:xfrm flipH="1">
            <a:off x="589500" y="5134250"/>
            <a:ext cx="8568900" cy="11700"/>
          </a:xfrm>
          <a:prstGeom prst="straightConnector1">
            <a:avLst/>
          </a:prstGeom>
          <a:noFill/>
          <a:ln cap="flat" cmpd="sng" w="38100">
            <a:solidFill>
              <a:srgbClr val="6AA84F"/>
            </a:solidFill>
            <a:prstDash val="solid"/>
            <a:round/>
            <a:headEnd len="sm" w="sm" type="none"/>
            <a:tailEnd len="sm" w="sm" type="none"/>
          </a:ln>
        </p:spPr>
      </p:cxnSp>
      <p:pic>
        <p:nvPicPr>
          <p:cNvPr id="392" name="Google Shape;392;g92cf91ede5_0_101"/>
          <p:cNvPicPr preferRelativeResize="0"/>
          <p:nvPr/>
        </p:nvPicPr>
        <p:blipFill rotWithShape="1">
          <a:blip r:embed="rId4">
            <a:alphaModFix/>
          </a:blip>
          <a:srcRect b="0" l="0" r="0" t="0"/>
          <a:stretch/>
        </p:blipFill>
        <p:spPr>
          <a:xfrm>
            <a:off x="7194148" y="4530178"/>
            <a:ext cx="1648699" cy="470950"/>
          </a:xfrm>
          <a:prstGeom prst="rect">
            <a:avLst/>
          </a:prstGeom>
          <a:noFill/>
          <a:ln>
            <a:noFill/>
          </a:ln>
        </p:spPr>
      </p:pic>
      <p:sp>
        <p:nvSpPr>
          <p:cNvPr id="393" name="Google Shape;393;g92cf91ede5_0_101"/>
          <p:cNvSpPr txBox="1"/>
          <p:nvPr/>
        </p:nvSpPr>
        <p:spPr>
          <a:xfrm>
            <a:off x="1248150" y="363775"/>
            <a:ext cx="7251600" cy="4222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2"/>
              </a:buClr>
              <a:buSzPts val="2800"/>
              <a:buFont typeface="Arial"/>
              <a:buNone/>
            </a:pPr>
            <a:r>
              <a:rPr b="1" lang="en-GB" sz="2100">
                <a:solidFill>
                  <a:schemeClr val="dk1"/>
                </a:solidFill>
              </a:rPr>
              <a:t>Le aziende dovrebbero attivare politiche per l’efficientamento energetico per...</a:t>
            </a:r>
            <a:endParaRPr b="1" sz="2100">
              <a:solidFill>
                <a:schemeClr val="dk1"/>
              </a:solidFill>
            </a:endParaRPr>
          </a:p>
          <a:p>
            <a:pPr indent="0" lvl="0" marL="0" marR="0" rtl="0" algn="l">
              <a:lnSpc>
                <a:spcPct val="100000"/>
              </a:lnSpc>
              <a:spcBef>
                <a:spcPts val="0"/>
              </a:spcBef>
              <a:spcAft>
                <a:spcPts val="0"/>
              </a:spcAft>
              <a:buClr>
                <a:schemeClr val="dk2"/>
              </a:buClr>
              <a:buSzPts val="2800"/>
              <a:buFont typeface="Arial"/>
              <a:buNone/>
            </a:pPr>
            <a:r>
              <a:t/>
            </a:r>
            <a:endParaRPr b="0" i="0" sz="1600" u="none" cap="none" strike="noStrike">
              <a:solidFill>
                <a:schemeClr val="dk1"/>
              </a:solidFill>
              <a:latin typeface="Arial"/>
              <a:ea typeface="Arial"/>
              <a:cs typeface="Arial"/>
              <a:sym typeface="Arial"/>
            </a:endParaRPr>
          </a:p>
          <a:p>
            <a:pPr indent="-342900" lvl="0" marL="457200" marR="0" rtl="0" algn="l">
              <a:lnSpc>
                <a:spcPct val="100000"/>
              </a:lnSpc>
              <a:spcBef>
                <a:spcPts val="0"/>
              </a:spcBef>
              <a:spcAft>
                <a:spcPts val="0"/>
              </a:spcAft>
              <a:buClr>
                <a:schemeClr val="dk1"/>
              </a:buClr>
              <a:buSzPts val="1800"/>
              <a:buAutoNum type="alphaUcPeriod"/>
            </a:pPr>
            <a:r>
              <a:rPr lang="en-GB" sz="1800">
                <a:solidFill>
                  <a:schemeClr val="dk1"/>
                </a:solidFill>
              </a:rPr>
              <a:t>prevenire l'inquinamento da plastica negli oceani del mondo</a:t>
            </a:r>
            <a:endParaRPr sz="1800">
              <a:solidFill>
                <a:schemeClr val="dk1"/>
              </a:solidFill>
            </a:endParaRPr>
          </a:p>
          <a:p>
            <a:pPr indent="0" lvl="0" marL="457200" marR="0" rtl="0" algn="l">
              <a:lnSpc>
                <a:spcPct val="100000"/>
              </a:lnSpc>
              <a:spcBef>
                <a:spcPts val="0"/>
              </a:spcBef>
              <a:spcAft>
                <a:spcPts val="0"/>
              </a:spcAft>
              <a:buNone/>
            </a:pPr>
            <a:r>
              <a:t/>
            </a:r>
            <a:endParaRPr sz="1800">
              <a:solidFill>
                <a:schemeClr val="dk1"/>
              </a:solidFill>
            </a:endParaRPr>
          </a:p>
          <a:p>
            <a:pPr indent="-342900" lvl="0" marL="457200" marR="0" rtl="0" algn="l">
              <a:lnSpc>
                <a:spcPct val="100000"/>
              </a:lnSpc>
              <a:spcBef>
                <a:spcPts val="0"/>
              </a:spcBef>
              <a:spcAft>
                <a:spcPts val="0"/>
              </a:spcAft>
              <a:buClr>
                <a:schemeClr val="dk1"/>
              </a:buClr>
              <a:buSzPts val="1800"/>
              <a:buAutoNum type="alphaUcPeriod"/>
            </a:pPr>
            <a:r>
              <a:rPr b="1" lang="en-GB" sz="1800">
                <a:solidFill>
                  <a:schemeClr val="dk1"/>
                </a:solidFill>
              </a:rPr>
              <a:t>ridurre la dipendenza dal mercato delle materie prime</a:t>
            </a:r>
            <a:endParaRPr b="1" sz="1800">
              <a:solidFill>
                <a:schemeClr val="dk1"/>
              </a:solidFill>
            </a:endParaRPr>
          </a:p>
          <a:p>
            <a:pPr indent="0" lvl="0" marL="457200" marR="0" rtl="0" algn="l">
              <a:lnSpc>
                <a:spcPct val="100000"/>
              </a:lnSpc>
              <a:spcBef>
                <a:spcPts val="0"/>
              </a:spcBef>
              <a:spcAft>
                <a:spcPts val="0"/>
              </a:spcAft>
              <a:buNone/>
            </a:pPr>
            <a:r>
              <a:t/>
            </a:r>
            <a:endParaRPr b="1" sz="1800">
              <a:solidFill>
                <a:schemeClr val="dk1"/>
              </a:solidFill>
            </a:endParaRPr>
          </a:p>
          <a:p>
            <a:pPr indent="-342900" lvl="0" marL="457200" marR="0" rtl="0" algn="l">
              <a:lnSpc>
                <a:spcPct val="100000"/>
              </a:lnSpc>
              <a:spcBef>
                <a:spcPts val="0"/>
              </a:spcBef>
              <a:spcAft>
                <a:spcPts val="0"/>
              </a:spcAft>
              <a:buClr>
                <a:schemeClr val="dk1"/>
              </a:buClr>
              <a:buSzPts val="1800"/>
              <a:buAutoNum type="alphaUcPeriod"/>
            </a:pPr>
            <a:r>
              <a:rPr b="1" lang="en-GB" sz="1800">
                <a:solidFill>
                  <a:schemeClr val="dk1"/>
                </a:solidFill>
              </a:rPr>
              <a:t>ridurre i costi di produzione </a:t>
            </a:r>
            <a:endParaRPr b="1" sz="1800">
              <a:solidFill>
                <a:schemeClr val="dk1"/>
              </a:solidFill>
            </a:endParaRPr>
          </a:p>
          <a:p>
            <a:pPr indent="0" lvl="0" marL="457200" marR="0" rtl="0" algn="l">
              <a:lnSpc>
                <a:spcPct val="100000"/>
              </a:lnSpc>
              <a:spcBef>
                <a:spcPts val="0"/>
              </a:spcBef>
              <a:spcAft>
                <a:spcPts val="0"/>
              </a:spcAft>
              <a:buNone/>
            </a:pPr>
            <a:r>
              <a:t/>
            </a:r>
            <a:endParaRPr b="1" sz="1800">
              <a:solidFill>
                <a:schemeClr val="dk1"/>
              </a:solidFill>
            </a:endParaRPr>
          </a:p>
          <a:p>
            <a:pPr indent="-342900" lvl="0" marL="457200" marR="0" rtl="0" algn="l">
              <a:lnSpc>
                <a:spcPct val="100000"/>
              </a:lnSpc>
              <a:spcBef>
                <a:spcPts val="0"/>
              </a:spcBef>
              <a:spcAft>
                <a:spcPts val="0"/>
              </a:spcAft>
              <a:buClr>
                <a:schemeClr val="dk1"/>
              </a:buClr>
              <a:buSzPts val="1800"/>
              <a:buAutoNum type="alphaUcPeriod"/>
            </a:pPr>
            <a:r>
              <a:rPr b="1" lang="en-GB" sz="1800">
                <a:solidFill>
                  <a:schemeClr val="dk1"/>
                </a:solidFill>
              </a:rPr>
              <a:t>migliorare la propria competitività </a:t>
            </a:r>
            <a:endParaRPr b="1" sz="1800">
              <a:solidFill>
                <a:schemeClr val="dk1"/>
              </a:solidFill>
            </a:endParaRPr>
          </a:p>
          <a:p>
            <a:pPr indent="0" lvl="0" marL="457200" marR="0" rtl="0" algn="l">
              <a:lnSpc>
                <a:spcPct val="100000"/>
              </a:lnSpc>
              <a:spcBef>
                <a:spcPts val="0"/>
              </a:spcBef>
              <a:spcAft>
                <a:spcPts val="0"/>
              </a:spcAft>
              <a:buNone/>
            </a:pPr>
            <a:r>
              <a:t/>
            </a:r>
            <a:endParaRPr sz="1800">
              <a:solidFill>
                <a:schemeClr val="dk1"/>
              </a:solidFill>
            </a:endParaRPr>
          </a:p>
          <a:p>
            <a:pPr indent="-342900" lvl="0" marL="457200" marR="0" rtl="0" algn="l">
              <a:lnSpc>
                <a:spcPct val="100000"/>
              </a:lnSpc>
              <a:spcBef>
                <a:spcPts val="0"/>
              </a:spcBef>
              <a:spcAft>
                <a:spcPts val="0"/>
              </a:spcAft>
              <a:buClr>
                <a:schemeClr val="dk1"/>
              </a:buClr>
              <a:buSzPts val="1800"/>
              <a:buAutoNum type="alphaUcPeriod"/>
            </a:pPr>
            <a:r>
              <a:rPr lang="en-GB" sz="1800">
                <a:solidFill>
                  <a:schemeClr val="dk1"/>
                </a:solidFill>
              </a:rPr>
              <a:t>migliorare la propria immagine aziendale  </a:t>
            </a:r>
            <a:endParaRPr sz="1800">
              <a:solidFill>
                <a:schemeClr val="dk1"/>
              </a:solidFill>
            </a:endParaRPr>
          </a:p>
          <a:p>
            <a:pPr indent="0" lvl="0" marL="457200" marR="0" rtl="0" algn="l">
              <a:lnSpc>
                <a:spcPct val="100000"/>
              </a:lnSpc>
              <a:spcBef>
                <a:spcPts val="0"/>
              </a:spcBef>
              <a:spcAft>
                <a:spcPts val="0"/>
              </a:spcAft>
              <a:buNone/>
            </a:pPr>
            <a:r>
              <a:t/>
            </a:r>
            <a:endParaRPr sz="1800">
              <a:solidFill>
                <a:schemeClr val="dk1"/>
              </a:solidFill>
            </a:endParaRPr>
          </a:p>
          <a:p>
            <a:pPr indent="-342900" lvl="0" marL="457200" marR="0" rtl="0" algn="l">
              <a:lnSpc>
                <a:spcPct val="100000"/>
              </a:lnSpc>
              <a:spcBef>
                <a:spcPts val="0"/>
              </a:spcBef>
              <a:spcAft>
                <a:spcPts val="0"/>
              </a:spcAft>
              <a:buClr>
                <a:schemeClr val="dk1"/>
              </a:buClr>
              <a:buSzPts val="1800"/>
              <a:buAutoNum type="alphaUcPeriod"/>
            </a:pPr>
            <a:r>
              <a:rPr lang="en-GB" sz="1800">
                <a:solidFill>
                  <a:schemeClr val="dk1"/>
                </a:solidFill>
              </a:rPr>
              <a:t>applicare costi di utilizzo più elevati per i consumatori </a:t>
            </a:r>
            <a:endParaRPr sz="1600">
              <a:solidFill>
                <a:schemeClr val="dk1"/>
              </a:solidFill>
            </a:endParaRPr>
          </a:p>
          <a:p>
            <a:pPr indent="0" lvl="0" marL="0" marR="0" rtl="0" algn="l">
              <a:lnSpc>
                <a:spcPct val="100000"/>
              </a:lnSpc>
              <a:spcBef>
                <a:spcPts val="0"/>
              </a:spcBef>
              <a:spcAft>
                <a:spcPts val="0"/>
              </a:spcAft>
              <a:buClr>
                <a:schemeClr val="dk2"/>
              </a:buClr>
              <a:buSzPts val="2800"/>
              <a:buFont typeface="Arial"/>
              <a:buNone/>
            </a:pPr>
            <a:r>
              <a:t/>
            </a:r>
            <a:endParaRPr b="0" i="0" sz="16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chemeClr val="dk2"/>
              </a:buClr>
              <a:buSzPts val="2800"/>
              <a:buFont typeface="Arial"/>
              <a:buNone/>
            </a:pPr>
            <a:r>
              <a:t/>
            </a:r>
            <a:endParaRPr b="0" i="0" sz="1600" u="none" cap="none" strike="noStrike">
              <a:solidFill>
                <a:schemeClr val="dk1"/>
              </a:solidFill>
              <a:latin typeface="Arial"/>
              <a:ea typeface="Arial"/>
              <a:cs typeface="Arial"/>
              <a:sym typeface="Arial"/>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97" name="Shape 397"/>
        <p:cNvGrpSpPr/>
        <p:nvPr/>
      </p:nvGrpSpPr>
      <p:grpSpPr>
        <a:xfrm>
          <a:off x="0" y="0"/>
          <a:ext cx="0" cy="0"/>
          <a:chOff x="0" y="0"/>
          <a:chExt cx="0" cy="0"/>
        </a:xfrm>
      </p:grpSpPr>
      <p:cxnSp>
        <p:nvCxnSpPr>
          <p:cNvPr id="398" name="Google Shape;398;g8f74eaec50_0_137"/>
          <p:cNvCxnSpPr/>
          <p:nvPr/>
        </p:nvCxnSpPr>
        <p:spPr>
          <a:xfrm>
            <a:off x="602395" y="1040418"/>
            <a:ext cx="8100" cy="4093800"/>
          </a:xfrm>
          <a:prstGeom prst="straightConnector1">
            <a:avLst/>
          </a:prstGeom>
          <a:noFill/>
          <a:ln cap="flat" cmpd="sng" w="38100">
            <a:solidFill>
              <a:srgbClr val="6AA84F"/>
            </a:solidFill>
            <a:prstDash val="solid"/>
            <a:round/>
            <a:headEnd len="sm" w="sm" type="none"/>
            <a:tailEnd len="sm" w="sm" type="none"/>
          </a:ln>
        </p:spPr>
      </p:cxnSp>
      <p:pic>
        <p:nvPicPr>
          <p:cNvPr id="399" name="Google Shape;399;g8f74eaec50_0_137"/>
          <p:cNvPicPr preferRelativeResize="0"/>
          <p:nvPr/>
        </p:nvPicPr>
        <p:blipFill rotWithShape="1">
          <a:blip r:embed="rId3">
            <a:alphaModFix/>
          </a:blip>
          <a:srcRect b="0" l="0" r="0" t="0"/>
          <a:stretch/>
        </p:blipFill>
        <p:spPr>
          <a:xfrm>
            <a:off x="197537" y="154076"/>
            <a:ext cx="817827" cy="792722"/>
          </a:xfrm>
          <a:prstGeom prst="rect">
            <a:avLst/>
          </a:prstGeom>
          <a:noFill/>
          <a:ln>
            <a:noFill/>
          </a:ln>
        </p:spPr>
      </p:pic>
      <p:cxnSp>
        <p:nvCxnSpPr>
          <p:cNvPr id="400" name="Google Shape;400;g8f74eaec50_0_137"/>
          <p:cNvCxnSpPr/>
          <p:nvPr/>
        </p:nvCxnSpPr>
        <p:spPr>
          <a:xfrm flipH="1">
            <a:off x="589500" y="5134250"/>
            <a:ext cx="8568900" cy="11700"/>
          </a:xfrm>
          <a:prstGeom prst="straightConnector1">
            <a:avLst/>
          </a:prstGeom>
          <a:noFill/>
          <a:ln cap="flat" cmpd="sng" w="38100">
            <a:solidFill>
              <a:srgbClr val="6AA84F"/>
            </a:solidFill>
            <a:prstDash val="solid"/>
            <a:round/>
            <a:headEnd len="sm" w="sm" type="none"/>
            <a:tailEnd len="sm" w="sm" type="none"/>
          </a:ln>
        </p:spPr>
      </p:cxnSp>
      <p:pic>
        <p:nvPicPr>
          <p:cNvPr id="401" name="Google Shape;401;g8f74eaec50_0_137"/>
          <p:cNvPicPr preferRelativeResize="0"/>
          <p:nvPr/>
        </p:nvPicPr>
        <p:blipFill rotWithShape="1">
          <a:blip r:embed="rId4">
            <a:alphaModFix/>
          </a:blip>
          <a:srcRect b="0" l="0" r="0" t="0"/>
          <a:stretch/>
        </p:blipFill>
        <p:spPr>
          <a:xfrm>
            <a:off x="7194148" y="4530178"/>
            <a:ext cx="1648699" cy="470950"/>
          </a:xfrm>
          <a:prstGeom prst="rect">
            <a:avLst/>
          </a:prstGeom>
          <a:noFill/>
          <a:ln>
            <a:noFill/>
          </a:ln>
        </p:spPr>
      </p:pic>
      <p:sp>
        <p:nvSpPr>
          <p:cNvPr id="402" name="Google Shape;402;g8f74eaec50_0_137"/>
          <p:cNvSpPr txBox="1"/>
          <p:nvPr/>
        </p:nvSpPr>
        <p:spPr>
          <a:xfrm>
            <a:off x="1228408" y="284845"/>
            <a:ext cx="7803300" cy="35451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dk2"/>
              </a:buClr>
              <a:buSzPts val="2800"/>
              <a:buFont typeface="Arial"/>
              <a:buNone/>
            </a:pPr>
            <a:r>
              <a:rPr b="1" lang="en-GB" sz="2100">
                <a:solidFill>
                  <a:schemeClr val="dk1"/>
                </a:solidFill>
              </a:rPr>
              <a:t>Quali sono gli elementi del modello di </a:t>
            </a:r>
            <a:r>
              <a:rPr b="1" lang="en-GB" sz="2100">
                <a:solidFill>
                  <a:schemeClr val="dk1"/>
                </a:solidFill>
              </a:rPr>
              <a:t>mappatura del valore delle risorse?</a:t>
            </a:r>
            <a:endParaRPr b="1" sz="2100">
              <a:solidFill>
                <a:schemeClr val="dk1"/>
              </a:solidFill>
            </a:endParaRPr>
          </a:p>
          <a:p>
            <a:pPr indent="0" lvl="0" marL="0" marR="0" rtl="0" algn="l">
              <a:lnSpc>
                <a:spcPct val="100000"/>
              </a:lnSpc>
              <a:spcBef>
                <a:spcPts val="0"/>
              </a:spcBef>
              <a:spcAft>
                <a:spcPts val="0"/>
              </a:spcAft>
              <a:buClr>
                <a:schemeClr val="dk2"/>
              </a:buClr>
              <a:buSzPts val="2800"/>
              <a:buFont typeface="Arial"/>
              <a:buNone/>
            </a:pPr>
            <a:r>
              <a:t/>
            </a:r>
            <a:endParaRPr b="1" sz="2000">
              <a:solidFill>
                <a:schemeClr val="dk1"/>
              </a:solidFill>
            </a:endParaRPr>
          </a:p>
          <a:p>
            <a:pPr indent="-342900" lvl="0" marL="457200" marR="0" rtl="0" algn="just">
              <a:lnSpc>
                <a:spcPct val="100000"/>
              </a:lnSpc>
              <a:spcBef>
                <a:spcPts val="0"/>
              </a:spcBef>
              <a:spcAft>
                <a:spcPts val="0"/>
              </a:spcAft>
              <a:buSzPts val="1800"/>
              <a:buFont typeface="Arial"/>
              <a:buAutoNum type="alphaUcPeriod"/>
            </a:pPr>
            <a:r>
              <a:rPr lang="en-GB" sz="1800"/>
              <a:t>Definizione  delle strategie di miglioramento</a:t>
            </a:r>
            <a:endParaRPr sz="1800"/>
          </a:p>
          <a:p>
            <a:pPr indent="0" lvl="0" marL="457200" marR="0" rtl="0" algn="just">
              <a:lnSpc>
                <a:spcPct val="100000"/>
              </a:lnSpc>
              <a:spcBef>
                <a:spcPts val="0"/>
              </a:spcBef>
              <a:spcAft>
                <a:spcPts val="0"/>
              </a:spcAft>
              <a:buNone/>
            </a:pPr>
            <a:r>
              <a:t/>
            </a:r>
            <a:endParaRPr sz="1800"/>
          </a:p>
          <a:p>
            <a:pPr indent="-342900" lvl="0" marL="457200" marR="0" rtl="0" algn="just">
              <a:lnSpc>
                <a:spcPct val="100000"/>
              </a:lnSpc>
              <a:spcBef>
                <a:spcPts val="0"/>
              </a:spcBef>
              <a:spcAft>
                <a:spcPts val="0"/>
              </a:spcAft>
              <a:buSzPts val="1800"/>
              <a:buAutoNum type="alphaUcPeriod"/>
            </a:pPr>
            <a:r>
              <a:rPr lang="en-GB" sz="1800"/>
              <a:t>Riduzione della forza lavoro </a:t>
            </a:r>
            <a:endParaRPr sz="1800"/>
          </a:p>
          <a:p>
            <a:pPr indent="0" lvl="0" marL="457200" marR="0" rtl="0" algn="just">
              <a:lnSpc>
                <a:spcPct val="100000"/>
              </a:lnSpc>
              <a:spcBef>
                <a:spcPts val="0"/>
              </a:spcBef>
              <a:spcAft>
                <a:spcPts val="0"/>
              </a:spcAft>
              <a:buNone/>
            </a:pPr>
            <a:r>
              <a:t/>
            </a:r>
            <a:endParaRPr sz="1800"/>
          </a:p>
          <a:p>
            <a:pPr indent="-342900" lvl="0" marL="457200" marR="0" rtl="0" algn="just">
              <a:lnSpc>
                <a:spcPct val="100000"/>
              </a:lnSpc>
              <a:spcBef>
                <a:spcPts val="0"/>
              </a:spcBef>
              <a:spcAft>
                <a:spcPts val="0"/>
              </a:spcAft>
              <a:buSzPts val="1800"/>
              <a:buAutoNum type="alphaUcPeriod"/>
            </a:pPr>
            <a:r>
              <a:rPr lang="en-GB" sz="1800"/>
              <a:t>Definizione di obiettivi e limiti</a:t>
            </a:r>
            <a:endParaRPr sz="1800"/>
          </a:p>
          <a:p>
            <a:pPr indent="0" lvl="0" marL="457200" marR="0" rtl="0" algn="just">
              <a:lnSpc>
                <a:spcPct val="100000"/>
              </a:lnSpc>
              <a:spcBef>
                <a:spcPts val="0"/>
              </a:spcBef>
              <a:spcAft>
                <a:spcPts val="0"/>
              </a:spcAft>
              <a:buNone/>
            </a:pPr>
            <a:r>
              <a:t/>
            </a:r>
            <a:endParaRPr sz="1800"/>
          </a:p>
          <a:p>
            <a:pPr indent="-342900" lvl="0" marL="457200" marR="0" rtl="0" algn="just">
              <a:lnSpc>
                <a:spcPct val="100000"/>
              </a:lnSpc>
              <a:spcBef>
                <a:spcPts val="0"/>
              </a:spcBef>
              <a:spcAft>
                <a:spcPts val="0"/>
              </a:spcAft>
              <a:buSzPts val="1800"/>
              <a:buAutoNum type="alphaUcPeriod"/>
            </a:pPr>
            <a:r>
              <a:rPr lang="en-GB" sz="1800"/>
              <a:t>Sviluppo della mappa </a:t>
            </a:r>
            <a:endParaRPr sz="1800"/>
          </a:p>
          <a:p>
            <a:pPr indent="0" lvl="0" marL="457200" marR="0" rtl="0" algn="just">
              <a:lnSpc>
                <a:spcPct val="100000"/>
              </a:lnSpc>
              <a:spcBef>
                <a:spcPts val="0"/>
              </a:spcBef>
              <a:spcAft>
                <a:spcPts val="0"/>
              </a:spcAft>
              <a:buNone/>
            </a:pPr>
            <a:r>
              <a:t/>
            </a:r>
            <a:endParaRPr sz="1800"/>
          </a:p>
          <a:p>
            <a:pPr indent="-342900" lvl="0" marL="457200" marR="0" rtl="0" algn="just">
              <a:lnSpc>
                <a:spcPct val="100000"/>
              </a:lnSpc>
              <a:spcBef>
                <a:spcPts val="0"/>
              </a:spcBef>
              <a:spcAft>
                <a:spcPts val="0"/>
              </a:spcAft>
              <a:buSzPts val="1800"/>
              <a:buAutoNum type="alphaUcPeriod"/>
            </a:pPr>
            <a:r>
              <a:rPr lang="en-GB" sz="1800"/>
              <a:t>Sospensione</a:t>
            </a:r>
            <a:r>
              <a:rPr lang="en-GB" sz="1800">
                <a:extLst>
                  <a:ext uri="http://customooxmlschemas.google.com/">
                    <go:slidesCustomData xmlns:go="http://customooxmlschemas.google.com/" textRoundtripDataId="7"/>
                  </a:ext>
                </a:extLst>
              </a:rPr>
              <a:t> delle attività fino al completamento del processo</a:t>
            </a:r>
            <a:endParaRPr sz="1800"/>
          </a:p>
          <a:p>
            <a:pPr indent="0" lvl="0" marL="457200" marR="0" rtl="0" algn="just">
              <a:lnSpc>
                <a:spcPct val="100000"/>
              </a:lnSpc>
              <a:spcBef>
                <a:spcPts val="0"/>
              </a:spcBef>
              <a:spcAft>
                <a:spcPts val="0"/>
              </a:spcAft>
              <a:buNone/>
            </a:pPr>
            <a:r>
              <a:t/>
            </a:r>
            <a:endParaRPr sz="1800">
              <a:solidFill>
                <a:srgbClr val="FF0000"/>
              </a:solidFill>
            </a:endParaRPr>
          </a:p>
          <a:p>
            <a:pPr indent="-342900" lvl="0" marL="457200" marR="0" rtl="0" algn="just">
              <a:lnSpc>
                <a:spcPct val="100000"/>
              </a:lnSpc>
              <a:spcBef>
                <a:spcPts val="0"/>
              </a:spcBef>
              <a:spcAft>
                <a:spcPts val="0"/>
              </a:spcAft>
              <a:buSzPts val="1800"/>
              <a:buAutoNum type="alphaUcPeriod"/>
            </a:pPr>
            <a:r>
              <a:rPr lang="en-GB" sz="1800"/>
              <a:t>Raccolta dati e classificazione</a:t>
            </a:r>
            <a:endParaRPr sz="1800"/>
          </a:p>
          <a:p>
            <a:pPr indent="0" lvl="0" marL="0" marR="0" rtl="0" algn="just">
              <a:lnSpc>
                <a:spcPct val="100000"/>
              </a:lnSpc>
              <a:spcBef>
                <a:spcPts val="0"/>
              </a:spcBef>
              <a:spcAft>
                <a:spcPts val="0"/>
              </a:spcAft>
              <a:buClr>
                <a:schemeClr val="dk2"/>
              </a:buClr>
              <a:buSzPts val="2800"/>
              <a:buFont typeface="Arial"/>
              <a:buNone/>
            </a:pPr>
            <a:r>
              <a:t/>
            </a:r>
            <a:endParaRPr sz="1600">
              <a:solidFill>
                <a:srgbClr val="FF0000"/>
              </a:solidFill>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06" name="Shape 406"/>
        <p:cNvGrpSpPr/>
        <p:nvPr/>
      </p:nvGrpSpPr>
      <p:grpSpPr>
        <a:xfrm>
          <a:off x="0" y="0"/>
          <a:ext cx="0" cy="0"/>
          <a:chOff x="0" y="0"/>
          <a:chExt cx="0" cy="0"/>
        </a:xfrm>
      </p:grpSpPr>
      <p:cxnSp>
        <p:nvCxnSpPr>
          <p:cNvPr id="407" name="Google Shape;407;g92cf91ede5_0_109"/>
          <p:cNvCxnSpPr/>
          <p:nvPr/>
        </p:nvCxnSpPr>
        <p:spPr>
          <a:xfrm>
            <a:off x="602395" y="1040418"/>
            <a:ext cx="8100" cy="4093800"/>
          </a:xfrm>
          <a:prstGeom prst="straightConnector1">
            <a:avLst/>
          </a:prstGeom>
          <a:noFill/>
          <a:ln cap="flat" cmpd="sng" w="38100">
            <a:solidFill>
              <a:srgbClr val="6AA84F"/>
            </a:solidFill>
            <a:prstDash val="solid"/>
            <a:round/>
            <a:headEnd len="sm" w="sm" type="none"/>
            <a:tailEnd len="sm" w="sm" type="none"/>
          </a:ln>
        </p:spPr>
      </p:cxnSp>
      <p:pic>
        <p:nvPicPr>
          <p:cNvPr id="408" name="Google Shape;408;g92cf91ede5_0_109"/>
          <p:cNvPicPr preferRelativeResize="0"/>
          <p:nvPr/>
        </p:nvPicPr>
        <p:blipFill rotWithShape="1">
          <a:blip r:embed="rId3">
            <a:alphaModFix/>
          </a:blip>
          <a:srcRect b="0" l="0" r="0" t="0"/>
          <a:stretch/>
        </p:blipFill>
        <p:spPr>
          <a:xfrm>
            <a:off x="197537" y="154076"/>
            <a:ext cx="817827" cy="792722"/>
          </a:xfrm>
          <a:prstGeom prst="rect">
            <a:avLst/>
          </a:prstGeom>
          <a:noFill/>
          <a:ln>
            <a:noFill/>
          </a:ln>
        </p:spPr>
      </p:pic>
      <p:cxnSp>
        <p:nvCxnSpPr>
          <p:cNvPr id="409" name="Google Shape;409;g92cf91ede5_0_109"/>
          <p:cNvCxnSpPr/>
          <p:nvPr/>
        </p:nvCxnSpPr>
        <p:spPr>
          <a:xfrm flipH="1">
            <a:off x="589500" y="5134250"/>
            <a:ext cx="8568900" cy="11700"/>
          </a:xfrm>
          <a:prstGeom prst="straightConnector1">
            <a:avLst/>
          </a:prstGeom>
          <a:noFill/>
          <a:ln cap="flat" cmpd="sng" w="38100">
            <a:solidFill>
              <a:srgbClr val="6AA84F"/>
            </a:solidFill>
            <a:prstDash val="solid"/>
            <a:round/>
            <a:headEnd len="sm" w="sm" type="none"/>
            <a:tailEnd len="sm" w="sm" type="none"/>
          </a:ln>
        </p:spPr>
      </p:cxnSp>
      <p:pic>
        <p:nvPicPr>
          <p:cNvPr id="410" name="Google Shape;410;g92cf91ede5_0_109"/>
          <p:cNvPicPr preferRelativeResize="0"/>
          <p:nvPr/>
        </p:nvPicPr>
        <p:blipFill rotWithShape="1">
          <a:blip r:embed="rId4">
            <a:alphaModFix/>
          </a:blip>
          <a:srcRect b="0" l="0" r="0" t="0"/>
          <a:stretch/>
        </p:blipFill>
        <p:spPr>
          <a:xfrm>
            <a:off x="7194148" y="4530178"/>
            <a:ext cx="1648699" cy="470950"/>
          </a:xfrm>
          <a:prstGeom prst="rect">
            <a:avLst/>
          </a:prstGeom>
          <a:noFill/>
          <a:ln>
            <a:noFill/>
          </a:ln>
        </p:spPr>
      </p:pic>
      <p:sp>
        <p:nvSpPr>
          <p:cNvPr id="411" name="Google Shape;411;g92cf91ede5_0_109"/>
          <p:cNvSpPr txBox="1"/>
          <p:nvPr/>
        </p:nvSpPr>
        <p:spPr>
          <a:xfrm>
            <a:off x="1228408" y="284845"/>
            <a:ext cx="7803300" cy="35451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dk2"/>
              </a:buClr>
              <a:buSzPts val="2800"/>
              <a:buFont typeface="Arial"/>
              <a:buNone/>
            </a:pPr>
            <a:r>
              <a:rPr b="1" lang="en-GB" sz="2100">
                <a:solidFill>
                  <a:schemeClr val="dk1"/>
                </a:solidFill>
              </a:rPr>
              <a:t>Quali sono gli elementi del modello di mappatura del valore delle risorse?</a:t>
            </a:r>
            <a:endParaRPr b="1" sz="2100">
              <a:solidFill>
                <a:schemeClr val="dk1"/>
              </a:solidFill>
            </a:endParaRPr>
          </a:p>
          <a:p>
            <a:pPr indent="0" lvl="0" marL="0" marR="0" rtl="0" algn="l">
              <a:lnSpc>
                <a:spcPct val="100000"/>
              </a:lnSpc>
              <a:spcBef>
                <a:spcPts val="0"/>
              </a:spcBef>
              <a:spcAft>
                <a:spcPts val="0"/>
              </a:spcAft>
              <a:buClr>
                <a:schemeClr val="dk2"/>
              </a:buClr>
              <a:buSzPts val="2800"/>
              <a:buFont typeface="Arial"/>
              <a:buNone/>
            </a:pPr>
            <a:r>
              <a:t/>
            </a:r>
            <a:endParaRPr b="1" sz="2000">
              <a:solidFill>
                <a:schemeClr val="dk1"/>
              </a:solidFill>
            </a:endParaRPr>
          </a:p>
          <a:p>
            <a:pPr indent="-342900" lvl="0" marL="457200" marR="0" rtl="0" algn="just">
              <a:lnSpc>
                <a:spcPct val="100000"/>
              </a:lnSpc>
              <a:spcBef>
                <a:spcPts val="0"/>
              </a:spcBef>
              <a:spcAft>
                <a:spcPts val="0"/>
              </a:spcAft>
              <a:buSzPts val="1800"/>
              <a:buFont typeface="Arial"/>
              <a:buAutoNum type="alphaUcPeriod"/>
            </a:pPr>
            <a:r>
              <a:rPr lang="en-GB" sz="1800"/>
              <a:t>Definizione  delle strategie di miglioramento</a:t>
            </a:r>
            <a:endParaRPr sz="1800"/>
          </a:p>
          <a:p>
            <a:pPr indent="0" lvl="0" marL="457200" marR="0" rtl="0" algn="just">
              <a:lnSpc>
                <a:spcPct val="100000"/>
              </a:lnSpc>
              <a:spcBef>
                <a:spcPts val="0"/>
              </a:spcBef>
              <a:spcAft>
                <a:spcPts val="0"/>
              </a:spcAft>
              <a:buNone/>
            </a:pPr>
            <a:r>
              <a:t/>
            </a:r>
            <a:endParaRPr sz="1800"/>
          </a:p>
          <a:p>
            <a:pPr indent="-342900" lvl="0" marL="457200" marR="0" rtl="0" algn="just">
              <a:lnSpc>
                <a:spcPct val="100000"/>
              </a:lnSpc>
              <a:spcBef>
                <a:spcPts val="0"/>
              </a:spcBef>
              <a:spcAft>
                <a:spcPts val="0"/>
              </a:spcAft>
              <a:buSzPts val="1800"/>
              <a:buAutoNum type="alphaUcPeriod"/>
            </a:pPr>
            <a:r>
              <a:rPr lang="en-GB" sz="1800"/>
              <a:t>Riduzione della forza lavoro </a:t>
            </a:r>
            <a:endParaRPr sz="1800"/>
          </a:p>
          <a:p>
            <a:pPr indent="0" lvl="0" marL="457200" marR="0" rtl="0" algn="just">
              <a:lnSpc>
                <a:spcPct val="100000"/>
              </a:lnSpc>
              <a:spcBef>
                <a:spcPts val="0"/>
              </a:spcBef>
              <a:spcAft>
                <a:spcPts val="0"/>
              </a:spcAft>
              <a:buNone/>
            </a:pPr>
            <a:r>
              <a:t/>
            </a:r>
            <a:endParaRPr sz="1800"/>
          </a:p>
          <a:p>
            <a:pPr indent="-342900" lvl="0" marL="457200" marR="0" rtl="0" algn="just">
              <a:lnSpc>
                <a:spcPct val="100000"/>
              </a:lnSpc>
              <a:spcBef>
                <a:spcPts val="0"/>
              </a:spcBef>
              <a:spcAft>
                <a:spcPts val="0"/>
              </a:spcAft>
              <a:buSzPts val="1800"/>
              <a:buAutoNum type="alphaUcPeriod"/>
            </a:pPr>
            <a:r>
              <a:rPr lang="en-GB" sz="1800"/>
              <a:t>Definizione di obiettivi e limiti</a:t>
            </a:r>
            <a:endParaRPr sz="1800"/>
          </a:p>
          <a:p>
            <a:pPr indent="0" lvl="0" marL="457200" marR="0" rtl="0" algn="just">
              <a:lnSpc>
                <a:spcPct val="100000"/>
              </a:lnSpc>
              <a:spcBef>
                <a:spcPts val="0"/>
              </a:spcBef>
              <a:spcAft>
                <a:spcPts val="0"/>
              </a:spcAft>
              <a:buNone/>
            </a:pPr>
            <a:r>
              <a:t/>
            </a:r>
            <a:endParaRPr sz="1800"/>
          </a:p>
          <a:p>
            <a:pPr indent="-342900" lvl="0" marL="457200" marR="0" rtl="0" algn="just">
              <a:lnSpc>
                <a:spcPct val="100000"/>
              </a:lnSpc>
              <a:spcBef>
                <a:spcPts val="0"/>
              </a:spcBef>
              <a:spcAft>
                <a:spcPts val="0"/>
              </a:spcAft>
              <a:buSzPts val="1800"/>
              <a:buAutoNum type="alphaUcPeriod"/>
            </a:pPr>
            <a:r>
              <a:rPr lang="en-GB" sz="1800"/>
              <a:t>Sviluppo della mappa </a:t>
            </a:r>
            <a:endParaRPr sz="1800"/>
          </a:p>
          <a:p>
            <a:pPr indent="0" lvl="0" marL="457200" marR="0" rtl="0" algn="just">
              <a:lnSpc>
                <a:spcPct val="100000"/>
              </a:lnSpc>
              <a:spcBef>
                <a:spcPts val="0"/>
              </a:spcBef>
              <a:spcAft>
                <a:spcPts val="0"/>
              </a:spcAft>
              <a:buNone/>
            </a:pPr>
            <a:r>
              <a:t/>
            </a:r>
            <a:endParaRPr sz="1800"/>
          </a:p>
          <a:p>
            <a:pPr indent="-342900" lvl="0" marL="457200" marR="0" rtl="0" algn="just">
              <a:lnSpc>
                <a:spcPct val="100000"/>
              </a:lnSpc>
              <a:spcBef>
                <a:spcPts val="0"/>
              </a:spcBef>
              <a:spcAft>
                <a:spcPts val="0"/>
              </a:spcAft>
              <a:buSzPts val="1800"/>
              <a:buAutoNum type="alphaUcPeriod"/>
            </a:pPr>
            <a:r>
              <a:rPr lang="en-GB" sz="1800"/>
              <a:t>Sospensione</a:t>
            </a:r>
            <a:r>
              <a:rPr lang="en-GB" sz="1800">
                <a:extLst>
                  <a:ext uri="http://customooxmlschemas.google.com/">
                    <go:slidesCustomData xmlns:go="http://customooxmlschemas.google.com/" textRoundtripDataId="8"/>
                  </a:ext>
                </a:extLst>
              </a:rPr>
              <a:t> delle attività fino al completamento del processo</a:t>
            </a:r>
            <a:endParaRPr sz="1800"/>
          </a:p>
          <a:p>
            <a:pPr indent="0" lvl="0" marL="457200" marR="0" rtl="0" algn="just">
              <a:lnSpc>
                <a:spcPct val="100000"/>
              </a:lnSpc>
              <a:spcBef>
                <a:spcPts val="0"/>
              </a:spcBef>
              <a:spcAft>
                <a:spcPts val="0"/>
              </a:spcAft>
              <a:buNone/>
            </a:pPr>
            <a:r>
              <a:t/>
            </a:r>
            <a:endParaRPr sz="1800">
              <a:solidFill>
                <a:srgbClr val="FF0000"/>
              </a:solidFill>
            </a:endParaRPr>
          </a:p>
          <a:p>
            <a:pPr indent="-342900" lvl="0" marL="457200" marR="0" rtl="0" algn="just">
              <a:lnSpc>
                <a:spcPct val="100000"/>
              </a:lnSpc>
              <a:spcBef>
                <a:spcPts val="0"/>
              </a:spcBef>
              <a:spcAft>
                <a:spcPts val="0"/>
              </a:spcAft>
              <a:buSzPts val="1800"/>
              <a:buAutoNum type="alphaUcPeriod"/>
            </a:pPr>
            <a:r>
              <a:rPr lang="en-GB" sz="1800"/>
              <a:t>Raccolta dati e classificazione</a:t>
            </a:r>
            <a:endParaRPr sz="1800"/>
          </a:p>
          <a:p>
            <a:pPr indent="0" lvl="0" marL="0" marR="0" rtl="0" algn="just">
              <a:lnSpc>
                <a:spcPct val="100000"/>
              </a:lnSpc>
              <a:spcBef>
                <a:spcPts val="0"/>
              </a:spcBef>
              <a:spcAft>
                <a:spcPts val="0"/>
              </a:spcAft>
              <a:buClr>
                <a:schemeClr val="dk2"/>
              </a:buClr>
              <a:buSzPts val="2800"/>
              <a:buFont typeface="Arial"/>
              <a:buNone/>
            </a:pPr>
            <a:r>
              <a:t/>
            </a:r>
            <a:endParaRPr sz="1600">
              <a:solidFill>
                <a:srgbClr val="FF0000"/>
              </a:solidFill>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15" name="Shape 415"/>
        <p:cNvGrpSpPr/>
        <p:nvPr/>
      </p:nvGrpSpPr>
      <p:grpSpPr>
        <a:xfrm>
          <a:off x="0" y="0"/>
          <a:ext cx="0" cy="0"/>
          <a:chOff x="0" y="0"/>
          <a:chExt cx="0" cy="0"/>
        </a:xfrm>
      </p:grpSpPr>
      <p:cxnSp>
        <p:nvCxnSpPr>
          <p:cNvPr id="416" name="Google Shape;416;g92cf91ede5_0_117"/>
          <p:cNvCxnSpPr/>
          <p:nvPr/>
        </p:nvCxnSpPr>
        <p:spPr>
          <a:xfrm>
            <a:off x="602395" y="1040418"/>
            <a:ext cx="8100" cy="4093800"/>
          </a:xfrm>
          <a:prstGeom prst="straightConnector1">
            <a:avLst/>
          </a:prstGeom>
          <a:noFill/>
          <a:ln cap="flat" cmpd="sng" w="38100">
            <a:solidFill>
              <a:srgbClr val="6AA84F"/>
            </a:solidFill>
            <a:prstDash val="solid"/>
            <a:round/>
            <a:headEnd len="sm" w="sm" type="none"/>
            <a:tailEnd len="sm" w="sm" type="none"/>
          </a:ln>
        </p:spPr>
      </p:cxnSp>
      <p:pic>
        <p:nvPicPr>
          <p:cNvPr id="417" name="Google Shape;417;g92cf91ede5_0_117"/>
          <p:cNvPicPr preferRelativeResize="0"/>
          <p:nvPr/>
        </p:nvPicPr>
        <p:blipFill rotWithShape="1">
          <a:blip r:embed="rId3">
            <a:alphaModFix/>
          </a:blip>
          <a:srcRect b="0" l="0" r="0" t="0"/>
          <a:stretch/>
        </p:blipFill>
        <p:spPr>
          <a:xfrm>
            <a:off x="197537" y="154076"/>
            <a:ext cx="817827" cy="792722"/>
          </a:xfrm>
          <a:prstGeom prst="rect">
            <a:avLst/>
          </a:prstGeom>
          <a:noFill/>
          <a:ln>
            <a:noFill/>
          </a:ln>
        </p:spPr>
      </p:pic>
      <p:cxnSp>
        <p:nvCxnSpPr>
          <p:cNvPr id="418" name="Google Shape;418;g92cf91ede5_0_117"/>
          <p:cNvCxnSpPr/>
          <p:nvPr/>
        </p:nvCxnSpPr>
        <p:spPr>
          <a:xfrm flipH="1">
            <a:off x="589500" y="5134250"/>
            <a:ext cx="8568900" cy="11700"/>
          </a:xfrm>
          <a:prstGeom prst="straightConnector1">
            <a:avLst/>
          </a:prstGeom>
          <a:noFill/>
          <a:ln cap="flat" cmpd="sng" w="38100">
            <a:solidFill>
              <a:srgbClr val="6AA84F"/>
            </a:solidFill>
            <a:prstDash val="solid"/>
            <a:round/>
            <a:headEnd len="sm" w="sm" type="none"/>
            <a:tailEnd len="sm" w="sm" type="none"/>
          </a:ln>
        </p:spPr>
      </p:cxnSp>
      <p:pic>
        <p:nvPicPr>
          <p:cNvPr id="419" name="Google Shape;419;g92cf91ede5_0_117"/>
          <p:cNvPicPr preferRelativeResize="0"/>
          <p:nvPr/>
        </p:nvPicPr>
        <p:blipFill rotWithShape="1">
          <a:blip r:embed="rId4">
            <a:alphaModFix/>
          </a:blip>
          <a:srcRect b="0" l="0" r="0" t="0"/>
          <a:stretch/>
        </p:blipFill>
        <p:spPr>
          <a:xfrm>
            <a:off x="7194148" y="4530178"/>
            <a:ext cx="1648699" cy="470950"/>
          </a:xfrm>
          <a:prstGeom prst="rect">
            <a:avLst/>
          </a:prstGeom>
          <a:noFill/>
          <a:ln>
            <a:noFill/>
          </a:ln>
        </p:spPr>
      </p:pic>
      <p:sp>
        <p:nvSpPr>
          <p:cNvPr id="420" name="Google Shape;420;g92cf91ede5_0_117"/>
          <p:cNvSpPr txBox="1"/>
          <p:nvPr/>
        </p:nvSpPr>
        <p:spPr>
          <a:xfrm>
            <a:off x="1228408" y="284845"/>
            <a:ext cx="7803300" cy="35451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dk2"/>
              </a:buClr>
              <a:buSzPts val="2800"/>
              <a:buFont typeface="Arial"/>
              <a:buNone/>
            </a:pPr>
            <a:r>
              <a:rPr b="1" lang="en-GB" sz="2100">
                <a:solidFill>
                  <a:schemeClr val="dk1"/>
                </a:solidFill>
              </a:rPr>
              <a:t>Quali sono gli elementi del modello di mappatura del valore delle risorse?</a:t>
            </a:r>
            <a:endParaRPr b="1" sz="2100">
              <a:solidFill>
                <a:schemeClr val="dk1"/>
              </a:solidFill>
            </a:endParaRPr>
          </a:p>
          <a:p>
            <a:pPr indent="0" lvl="0" marL="0" marR="0" rtl="0" algn="l">
              <a:lnSpc>
                <a:spcPct val="100000"/>
              </a:lnSpc>
              <a:spcBef>
                <a:spcPts val="0"/>
              </a:spcBef>
              <a:spcAft>
                <a:spcPts val="0"/>
              </a:spcAft>
              <a:buClr>
                <a:schemeClr val="dk2"/>
              </a:buClr>
              <a:buSzPts val="2800"/>
              <a:buFont typeface="Arial"/>
              <a:buNone/>
            </a:pPr>
            <a:r>
              <a:t/>
            </a:r>
            <a:endParaRPr b="1" sz="2000">
              <a:solidFill>
                <a:schemeClr val="dk1"/>
              </a:solidFill>
            </a:endParaRPr>
          </a:p>
          <a:p>
            <a:pPr indent="-342900" lvl="0" marL="457200" marR="0" rtl="0" algn="just">
              <a:lnSpc>
                <a:spcPct val="100000"/>
              </a:lnSpc>
              <a:spcBef>
                <a:spcPts val="0"/>
              </a:spcBef>
              <a:spcAft>
                <a:spcPts val="0"/>
              </a:spcAft>
              <a:buSzPts val="1800"/>
              <a:buAutoNum type="alphaUcPeriod"/>
            </a:pPr>
            <a:r>
              <a:rPr b="1" lang="en-GB" sz="1800"/>
              <a:t>Definizione  delle strategie di miglioramento</a:t>
            </a:r>
            <a:endParaRPr b="1" sz="1800"/>
          </a:p>
          <a:p>
            <a:pPr indent="0" lvl="0" marL="457200" marR="0" rtl="0" algn="just">
              <a:lnSpc>
                <a:spcPct val="100000"/>
              </a:lnSpc>
              <a:spcBef>
                <a:spcPts val="0"/>
              </a:spcBef>
              <a:spcAft>
                <a:spcPts val="0"/>
              </a:spcAft>
              <a:buNone/>
            </a:pPr>
            <a:r>
              <a:t/>
            </a:r>
            <a:endParaRPr sz="1800"/>
          </a:p>
          <a:p>
            <a:pPr indent="-342900" lvl="0" marL="457200" marR="0" rtl="0" algn="just">
              <a:lnSpc>
                <a:spcPct val="100000"/>
              </a:lnSpc>
              <a:spcBef>
                <a:spcPts val="0"/>
              </a:spcBef>
              <a:spcAft>
                <a:spcPts val="0"/>
              </a:spcAft>
              <a:buSzPts val="1800"/>
              <a:buAutoNum type="alphaUcPeriod"/>
            </a:pPr>
            <a:r>
              <a:rPr lang="en-GB" sz="1800"/>
              <a:t>Riduzione della forza lavoro </a:t>
            </a:r>
            <a:endParaRPr sz="1800"/>
          </a:p>
          <a:p>
            <a:pPr indent="0" lvl="0" marL="457200" marR="0" rtl="0" algn="just">
              <a:lnSpc>
                <a:spcPct val="100000"/>
              </a:lnSpc>
              <a:spcBef>
                <a:spcPts val="0"/>
              </a:spcBef>
              <a:spcAft>
                <a:spcPts val="0"/>
              </a:spcAft>
              <a:buNone/>
            </a:pPr>
            <a:r>
              <a:t/>
            </a:r>
            <a:endParaRPr sz="1800"/>
          </a:p>
          <a:p>
            <a:pPr indent="-342900" lvl="0" marL="457200" marR="0" rtl="0" algn="just">
              <a:lnSpc>
                <a:spcPct val="100000"/>
              </a:lnSpc>
              <a:spcBef>
                <a:spcPts val="0"/>
              </a:spcBef>
              <a:spcAft>
                <a:spcPts val="0"/>
              </a:spcAft>
              <a:buSzPts val="1800"/>
              <a:buAutoNum type="alphaUcPeriod"/>
            </a:pPr>
            <a:r>
              <a:rPr b="1" lang="en-GB" sz="1800"/>
              <a:t>Definizione di obiettivi e limiti</a:t>
            </a:r>
            <a:endParaRPr b="1" sz="1800"/>
          </a:p>
          <a:p>
            <a:pPr indent="0" lvl="0" marL="457200" marR="0" rtl="0" algn="just">
              <a:lnSpc>
                <a:spcPct val="100000"/>
              </a:lnSpc>
              <a:spcBef>
                <a:spcPts val="0"/>
              </a:spcBef>
              <a:spcAft>
                <a:spcPts val="0"/>
              </a:spcAft>
              <a:buNone/>
            </a:pPr>
            <a:r>
              <a:t/>
            </a:r>
            <a:endParaRPr sz="1800"/>
          </a:p>
          <a:p>
            <a:pPr indent="-342900" lvl="0" marL="457200" marR="0" rtl="0" algn="just">
              <a:lnSpc>
                <a:spcPct val="100000"/>
              </a:lnSpc>
              <a:spcBef>
                <a:spcPts val="0"/>
              </a:spcBef>
              <a:spcAft>
                <a:spcPts val="0"/>
              </a:spcAft>
              <a:buSzPts val="1800"/>
              <a:buAutoNum type="alphaUcPeriod"/>
            </a:pPr>
            <a:r>
              <a:rPr b="1" lang="en-GB" sz="1800"/>
              <a:t>Sviluppo della mappa </a:t>
            </a:r>
            <a:endParaRPr b="1" sz="1800"/>
          </a:p>
          <a:p>
            <a:pPr indent="0" lvl="0" marL="457200" marR="0" rtl="0" algn="just">
              <a:lnSpc>
                <a:spcPct val="100000"/>
              </a:lnSpc>
              <a:spcBef>
                <a:spcPts val="0"/>
              </a:spcBef>
              <a:spcAft>
                <a:spcPts val="0"/>
              </a:spcAft>
              <a:buNone/>
            </a:pPr>
            <a:r>
              <a:t/>
            </a:r>
            <a:endParaRPr sz="1800"/>
          </a:p>
          <a:p>
            <a:pPr indent="-342900" lvl="0" marL="457200" marR="0" rtl="0" algn="just">
              <a:lnSpc>
                <a:spcPct val="100000"/>
              </a:lnSpc>
              <a:spcBef>
                <a:spcPts val="0"/>
              </a:spcBef>
              <a:spcAft>
                <a:spcPts val="0"/>
              </a:spcAft>
              <a:buSzPts val="1800"/>
              <a:buAutoNum type="alphaUcPeriod"/>
            </a:pPr>
            <a:r>
              <a:rPr lang="en-GB" sz="1800"/>
              <a:t>Sospensione</a:t>
            </a:r>
            <a:r>
              <a:rPr lang="en-GB" sz="1800">
                <a:extLst>
                  <a:ext uri="http://customooxmlschemas.google.com/">
                    <go:slidesCustomData xmlns:go="http://customooxmlschemas.google.com/" textRoundtripDataId="9"/>
                  </a:ext>
                </a:extLst>
              </a:rPr>
              <a:t> delle attività fino al completamento del processo</a:t>
            </a:r>
            <a:endParaRPr sz="1800"/>
          </a:p>
          <a:p>
            <a:pPr indent="0" lvl="0" marL="457200" marR="0" rtl="0" algn="just">
              <a:lnSpc>
                <a:spcPct val="100000"/>
              </a:lnSpc>
              <a:spcBef>
                <a:spcPts val="0"/>
              </a:spcBef>
              <a:spcAft>
                <a:spcPts val="0"/>
              </a:spcAft>
              <a:buNone/>
            </a:pPr>
            <a:r>
              <a:t/>
            </a:r>
            <a:endParaRPr sz="1800">
              <a:solidFill>
                <a:srgbClr val="FF0000"/>
              </a:solidFill>
            </a:endParaRPr>
          </a:p>
          <a:p>
            <a:pPr indent="-342900" lvl="0" marL="457200" marR="0" rtl="0" algn="just">
              <a:lnSpc>
                <a:spcPct val="100000"/>
              </a:lnSpc>
              <a:spcBef>
                <a:spcPts val="0"/>
              </a:spcBef>
              <a:spcAft>
                <a:spcPts val="0"/>
              </a:spcAft>
              <a:buSzPts val="1800"/>
              <a:buAutoNum type="alphaUcPeriod"/>
            </a:pPr>
            <a:r>
              <a:rPr b="1" lang="en-GB" sz="1800"/>
              <a:t>Raccolta dati e classificazione</a:t>
            </a:r>
            <a:endParaRPr b="1" sz="1800"/>
          </a:p>
          <a:p>
            <a:pPr indent="0" lvl="0" marL="0" marR="0" rtl="0" algn="just">
              <a:lnSpc>
                <a:spcPct val="100000"/>
              </a:lnSpc>
              <a:spcBef>
                <a:spcPts val="0"/>
              </a:spcBef>
              <a:spcAft>
                <a:spcPts val="0"/>
              </a:spcAft>
              <a:buClr>
                <a:schemeClr val="dk2"/>
              </a:buClr>
              <a:buSzPts val="2800"/>
              <a:buFont typeface="Arial"/>
              <a:buNone/>
            </a:pPr>
            <a:r>
              <a:t/>
            </a:r>
            <a:endParaRPr sz="1600">
              <a:solidFill>
                <a:srgbClr val="FF0000"/>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3" name="Shape 113"/>
        <p:cNvGrpSpPr/>
        <p:nvPr/>
      </p:nvGrpSpPr>
      <p:grpSpPr>
        <a:xfrm>
          <a:off x="0" y="0"/>
          <a:ext cx="0" cy="0"/>
          <a:chOff x="0" y="0"/>
          <a:chExt cx="0" cy="0"/>
        </a:xfrm>
      </p:grpSpPr>
      <p:cxnSp>
        <p:nvCxnSpPr>
          <p:cNvPr id="114" name="Google Shape;114;g8f74eaec50_0_220"/>
          <p:cNvCxnSpPr/>
          <p:nvPr/>
        </p:nvCxnSpPr>
        <p:spPr>
          <a:xfrm>
            <a:off x="602395" y="1040418"/>
            <a:ext cx="8100" cy="4093800"/>
          </a:xfrm>
          <a:prstGeom prst="straightConnector1">
            <a:avLst/>
          </a:prstGeom>
          <a:noFill/>
          <a:ln cap="flat" cmpd="sng" w="38100">
            <a:solidFill>
              <a:srgbClr val="6AA84F"/>
            </a:solidFill>
            <a:prstDash val="solid"/>
            <a:round/>
            <a:headEnd len="sm" w="sm" type="none"/>
            <a:tailEnd len="sm" w="sm" type="none"/>
          </a:ln>
        </p:spPr>
      </p:cxnSp>
      <p:pic>
        <p:nvPicPr>
          <p:cNvPr id="115" name="Google Shape;115;g8f74eaec50_0_220"/>
          <p:cNvPicPr preferRelativeResize="0"/>
          <p:nvPr/>
        </p:nvPicPr>
        <p:blipFill rotWithShape="1">
          <a:blip r:embed="rId3">
            <a:alphaModFix/>
          </a:blip>
          <a:srcRect b="0" l="0" r="0" t="0"/>
          <a:stretch/>
        </p:blipFill>
        <p:spPr>
          <a:xfrm>
            <a:off x="197537" y="154076"/>
            <a:ext cx="817827" cy="792722"/>
          </a:xfrm>
          <a:prstGeom prst="rect">
            <a:avLst/>
          </a:prstGeom>
          <a:noFill/>
          <a:ln>
            <a:noFill/>
          </a:ln>
        </p:spPr>
      </p:pic>
      <p:cxnSp>
        <p:nvCxnSpPr>
          <p:cNvPr id="116" name="Google Shape;116;g8f74eaec50_0_220"/>
          <p:cNvCxnSpPr/>
          <p:nvPr/>
        </p:nvCxnSpPr>
        <p:spPr>
          <a:xfrm flipH="1">
            <a:off x="589500" y="5134250"/>
            <a:ext cx="8568900" cy="11700"/>
          </a:xfrm>
          <a:prstGeom prst="straightConnector1">
            <a:avLst/>
          </a:prstGeom>
          <a:noFill/>
          <a:ln cap="flat" cmpd="sng" w="38100">
            <a:solidFill>
              <a:srgbClr val="6AA84F"/>
            </a:solidFill>
            <a:prstDash val="solid"/>
            <a:round/>
            <a:headEnd len="sm" w="sm" type="none"/>
            <a:tailEnd len="sm" w="sm" type="none"/>
          </a:ln>
        </p:spPr>
      </p:cxnSp>
      <p:pic>
        <p:nvPicPr>
          <p:cNvPr id="117" name="Google Shape;117;g8f74eaec50_0_220"/>
          <p:cNvPicPr preferRelativeResize="0"/>
          <p:nvPr/>
        </p:nvPicPr>
        <p:blipFill rotWithShape="1">
          <a:blip r:embed="rId4">
            <a:alphaModFix/>
          </a:blip>
          <a:srcRect b="0" l="0" r="0" t="0"/>
          <a:stretch/>
        </p:blipFill>
        <p:spPr>
          <a:xfrm>
            <a:off x="7279200" y="4609750"/>
            <a:ext cx="1648699" cy="470950"/>
          </a:xfrm>
          <a:prstGeom prst="rect">
            <a:avLst/>
          </a:prstGeom>
          <a:noFill/>
          <a:ln>
            <a:noFill/>
          </a:ln>
        </p:spPr>
      </p:pic>
      <p:sp>
        <p:nvSpPr>
          <p:cNvPr id="118" name="Google Shape;118;g8f74eaec50_0_220"/>
          <p:cNvSpPr txBox="1"/>
          <p:nvPr/>
        </p:nvSpPr>
        <p:spPr>
          <a:xfrm>
            <a:off x="1028250" y="154075"/>
            <a:ext cx="8115600" cy="48048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rPr b="1" lang="en-GB" sz="2400"/>
              <a:t>Efficientamento delle risorse in ambito aziendale</a:t>
            </a:r>
            <a:endParaRPr sz="1000"/>
          </a:p>
          <a:p>
            <a:pPr indent="0" lvl="0" marL="0" marR="0" rtl="0" algn="l">
              <a:lnSpc>
                <a:spcPct val="100000"/>
              </a:lnSpc>
              <a:spcBef>
                <a:spcPts val="0"/>
              </a:spcBef>
              <a:spcAft>
                <a:spcPts val="0"/>
              </a:spcAft>
              <a:buNone/>
            </a:pPr>
            <a:r>
              <a:t/>
            </a:r>
            <a:endParaRPr b="0" i="0" sz="1100" u="none" cap="none" strike="noStrike">
              <a:solidFill>
                <a:srgbClr val="000000"/>
              </a:solidFill>
              <a:latin typeface="Arial"/>
              <a:ea typeface="Arial"/>
              <a:cs typeface="Arial"/>
              <a:sym typeface="Arial"/>
            </a:endParaRPr>
          </a:p>
          <a:p>
            <a:pPr indent="0" lvl="0" marL="0" marR="0" rtl="0" algn="l">
              <a:lnSpc>
                <a:spcPct val="115000"/>
              </a:lnSpc>
              <a:spcBef>
                <a:spcPts val="0"/>
              </a:spcBef>
              <a:spcAft>
                <a:spcPts val="0"/>
              </a:spcAft>
              <a:buNone/>
            </a:pPr>
            <a:r>
              <a:rPr lang="en-GB" sz="1800"/>
              <a:t>L’efficientamento delle risorse rappresenta per le aziende un approccio trasformativo. </a:t>
            </a:r>
            <a:endParaRPr sz="1800"/>
          </a:p>
          <a:p>
            <a:pPr indent="0" lvl="0" marL="0" marR="0" rtl="0" algn="l">
              <a:lnSpc>
                <a:spcPct val="115000"/>
              </a:lnSpc>
              <a:spcBef>
                <a:spcPts val="0"/>
              </a:spcBef>
              <a:spcAft>
                <a:spcPts val="0"/>
              </a:spcAft>
              <a:buNone/>
            </a:pPr>
            <a:r>
              <a:rPr lang="en-GB" sz="1800"/>
              <a:t>Guarda il video </a:t>
            </a:r>
            <a:r>
              <a:rPr lang="en-GB" sz="1800">
                <a:solidFill>
                  <a:schemeClr val="dk1"/>
                </a:solidFill>
              </a:rPr>
              <a:t>“Value Matters: Innovation Has Direction" </a:t>
            </a:r>
            <a:r>
              <a:rPr lang="en-GB" sz="1800"/>
              <a:t>per approfondire.</a:t>
            </a:r>
            <a:endParaRPr sz="1800"/>
          </a:p>
          <a:p>
            <a:pPr indent="0" lvl="0" marL="0" marR="0" rtl="0" algn="l">
              <a:lnSpc>
                <a:spcPct val="115000"/>
              </a:lnSpc>
              <a:spcBef>
                <a:spcPts val="0"/>
              </a:spcBef>
              <a:spcAft>
                <a:spcPts val="0"/>
              </a:spcAft>
              <a:buNone/>
            </a:pPr>
            <a:r>
              <a:rPr b="0" i="0" lang="en-GB" sz="1800" u="sng" cap="none" strike="noStrike">
                <a:solidFill>
                  <a:schemeClr val="accent5"/>
                </a:solidFill>
                <a:latin typeface="Arial"/>
                <a:ea typeface="Arial"/>
                <a:cs typeface="Arial"/>
                <a:sym typeface="Arial"/>
                <a:hlinkClick r:id="rId5">
                  <a:extLst>
                    <a:ext uri="{A12FA001-AC4F-418D-AE19-62706E023703}">
                      <ahyp:hlinkClr val="tx"/>
                    </a:ext>
                  </a:extLst>
                </a:hlinkClick>
              </a:rPr>
              <a:t>https://www.youtube.com/watch?v=-se_wEJ_KM4&amp;feature=youtu.be</a:t>
            </a:r>
            <a:endParaRPr b="1" sz="1800">
              <a:solidFill>
                <a:schemeClr val="accent5"/>
              </a:solidFill>
            </a:endParaRPr>
          </a:p>
          <a:p>
            <a:pPr indent="0" lvl="0" marL="0" rtl="0" algn="l">
              <a:lnSpc>
                <a:spcPct val="115000"/>
              </a:lnSpc>
              <a:spcBef>
                <a:spcPts val="0"/>
              </a:spcBef>
              <a:spcAft>
                <a:spcPts val="0"/>
              </a:spcAft>
              <a:buSzPts val="1100"/>
              <a:buNone/>
            </a:pPr>
            <a:r>
              <a:t/>
            </a:r>
            <a:endParaRPr sz="1800"/>
          </a:p>
          <a:p>
            <a:pPr indent="0" lvl="0" marL="0" rtl="0" algn="l">
              <a:lnSpc>
                <a:spcPct val="115000"/>
              </a:lnSpc>
              <a:spcBef>
                <a:spcPts val="0"/>
              </a:spcBef>
              <a:spcAft>
                <a:spcPts val="0"/>
              </a:spcAft>
              <a:buSzPts val="1100"/>
              <a:buNone/>
            </a:pPr>
            <a:r>
              <a:rPr lang="en-GB" sz="1800"/>
              <a:t>Il video descrive, attraverso l’esempio di un’azienda produttrice di batterie, un possibile percorso di innovazione finalizzato all’allineamento degli obiettivi di business con quelli ambientali: una sfida per le aziende che sono chiamate a mettere in discussione i modelli di business tradizionali, a rispondere ai bisogni dei consumatori ottimizzando le risorse. </a:t>
            </a:r>
            <a:endParaRPr sz="1800"/>
          </a:p>
          <a:p>
            <a:pPr indent="0" lvl="0" marL="0" rtl="0" algn="l">
              <a:spcBef>
                <a:spcPts val="0"/>
              </a:spcBef>
              <a:spcAft>
                <a:spcPts val="0"/>
              </a:spcAft>
              <a:buSzPts val="1100"/>
              <a:buNone/>
            </a:pPr>
            <a:r>
              <a:t/>
            </a:r>
            <a:endParaRPr sz="2000"/>
          </a:p>
          <a:p>
            <a:pPr indent="0" lvl="0" marL="0" rtl="0" algn="l">
              <a:spcBef>
                <a:spcPts val="0"/>
              </a:spcBef>
              <a:spcAft>
                <a:spcPts val="0"/>
              </a:spcAft>
              <a:buSzPts val="1100"/>
              <a:buNone/>
            </a:pPr>
            <a:r>
              <a:t/>
            </a:r>
            <a:endParaRPr sz="2000"/>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2" name="Shape 122"/>
        <p:cNvGrpSpPr/>
        <p:nvPr/>
      </p:nvGrpSpPr>
      <p:grpSpPr>
        <a:xfrm>
          <a:off x="0" y="0"/>
          <a:ext cx="0" cy="0"/>
          <a:chOff x="0" y="0"/>
          <a:chExt cx="0" cy="0"/>
        </a:xfrm>
      </p:grpSpPr>
      <p:cxnSp>
        <p:nvCxnSpPr>
          <p:cNvPr id="123" name="Google Shape;123;g8f74eaec50_0_196"/>
          <p:cNvCxnSpPr/>
          <p:nvPr/>
        </p:nvCxnSpPr>
        <p:spPr>
          <a:xfrm>
            <a:off x="602395" y="1040418"/>
            <a:ext cx="8100" cy="4093800"/>
          </a:xfrm>
          <a:prstGeom prst="straightConnector1">
            <a:avLst/>
          </a:prstGeom>
          <a:noFill/>
          <a:ln cap="flat" cmpd="sng" w="38100">
            <a:solidFill>
              <a:srgbClr val="6AA84F"/>
            </a:solidFill>
            <a:prstDash val="solid"/>
            <a:round/>
            <a:headEnd len="sm" w="sm" type="none"/>
            <a:tailEnd len="sm" w="sm" type="none"/>
          </a:ln>
        </p:spPr>
      </p:cxnSp>
      <p:pic>
        <p:nvPicPr>
          <p:cNvPr id="124" name="Google Shape;124;g8f74eaec50_0_196"/>
          <p:cNvPicPr preferRelativeResize="0"/>
          <p:nvPr/>
        </p:nvPicPr>
        <p:blipFill rotWithShape="1">
          <a:blip r:embed="rId3">
            <a:alphaModFix/>
          </a:blip>
          <a:srcRect b="0" l="0" r="0" t="0"/>
          <a:stretch/>
        </p:blipFill>
        <p:spPr>
          <a:xfrm>
            <a:off x="197537" y="154076"/>
            <a:ext cx="817827" cy="792722"/>
          </a:xfrm>
          <a:prstGeom prst="rect">
            <a:avLst/>
          </a:prstGeom>
          <a:noFill/>
          <a:ln>
            <a:noFill/>
          </a:ln>
        </p:spPr>
      </p:pic>
      <p:cxnSp>
        <p:nvCxnSpPr>
          <p:cNvPr id="125" name="Google Shape;125;g8f74eaec50_0_196"/>
          <p:cNvCxnSpPr/>
          <p:nvPr/>
        </p:nvCxnSpPr>
        <p:spPr>
          <a:xfrm flipH="1">
            <a:off x="589500" y="5134250"/>
            <a:ext cx="8568900" cy="11700"/>
          </a:xfrm>
          <a:prstGeom prst="straightConnector1">
            <a:avLst/>
          </a:prstGeom>
          <a:noFill/>
          <a:ln cap="flat" cmpd="sng" w="38100">
            <a:solidFill>
              <a:srgbClr val="6AA84F"/>
            </a:solidFill>
            <a:prstDash val="solid"/>
            <a:round/>
            <a:headEnd len="sm" w="sm" type="none"/>
            <a:tailEnd len="sm" w="sm" type="none"/>
          </a:ln>
        </p:spPr>
      </p:cxnSp>
      <p:pic>
        <p:nvPicPr>
          <p:cNvPr id="126" name="Google Shape;126;g8f74eaec50_0_196"/>
          <p:cNvPicPr preferRelativeResize="0"/>
          <p:nvPr/>
        </p:nvPicPr>
        <p:blipFill rotWithShape="1">
          <a:blip r:embed="rId4">
            <a:alphaModFix/>
          </a:blip>
          <a:srcRect b="0" l="0" r="0" t="0"/>
          <a:stretch/>
        </p:blipFill>
        <p:spPr>
          <a:xfrm>
            <a:off x="7279200" y="4609750"/>
            <a:ext cx="1648699" cy="470950"/>
          </a:xfrm>
          <a:prstGeom prst="rect">
            <a:avLst/>
          </a:prstGeom>
          <a:noFill/>
          <a:ln>
            <a:noFill/>
          </a:ln>
        </p:spPr>
      </p:pic>
      <p:sp>
        <p:nvSpPr>
          <p:cNvPr id="127" name="Google Shape;127;g8f74eaec50_0_196"/>
          <p:cNvSpPr txBox="1"/>
          <p:nvPr/>
        </p:nvSpPr>
        <p:spPr>
          <a:xfrm>
            <a:off x="1028259" y="154076"/>
            <a:ext cx="8107500" cy="11697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rPr b="1" lang="en-GB" sz="2400"/>
              <a:t>S</a:t>
            </a:r>
            <a:r>
              <a:rPr b="1" lang="en-GB" sz="2400">
                <a:extLst>
                  <a:ext uri="http://customooxmlschemas.google.com/">
                    <go:slidesCustomData xmlns:go="http://customooxmlschemas.google.com/" textRoundtripDataId="0"/>
                  </a:ext>
                </a:extLst>
              </a:rPr>
              <a:t>truttura</a:t>
            </a:r>
            <a:r>
              <a:rPr b="1" i="0" lang="en-GB" sz="2400" u="none" cap="none" strike="noStrike">
                <a:solidFill>
                  <a:srgbClr val="000000"/>
                </a:solidFill>
                <a:latin typeface="Arial"/>
                <a:ea typeface="Arial"/>
                <a:cs typeface="Arial"/>
                <a:sym typeface="Arial"/>
              </a:rPr>
              <a:t> dei costi </a:t>
            </a:r>
            <a:r>
              <a:rPr b="1" lang="en-GB" sz="2400"/>
              <a:t>nell'industria manifatturiera </a:t>
            </a:r>
            <a:r>
              <a:rPr b="1" i="0" lang="en-GB" sz="2100" u="none" cap="none" strike="noStrike">
                <a:solidFill>
                  <a:srgbClr val="000000"/>
                </a:solidFill>
                <a:latin typeface="Arial"/>
                <a:ea typeface="Arial"/>
                <a:cs typeface="Arial"/>
                <a:sym typeface="Arial"/>
              </a:rPr>
              <a:t>Germania 2014 (</a:t>
            </a:r>
            <a:r>
              <a:rPr b="1" lang="en-GB" sz="2100"/>
              <a:t>dati espressi</a:t>
            </a:r>
            <a:r>
              <a:rPr b="1" i="0" lang="en-GB" sz="2100" u="none" cap="none" strike="noStrike">
                <a:solidFill>
                  <a:srgbClr val="000000"/>
                </a:solidFill>
                <a:latin typeface="Arial"/>
                <a:ea typeface="Arial"/>
                <a:cs typeface="Arial"/>
                <a:sym typeface="Arial"/>
              </a:rPr>
              <a:t> in %) </a:t>
            </a:r>
            <a:endParaRPr sz="2100"/>
          </a:p>
          <a:p>
            <a:pPr indent="0" lvl="0" marL="0" marR="0" rtl="0" algn="l">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pic>
        <p:nvPicPr>
          <p:cNvPr id="128" name="Google Shape;128;g8f74eaec50_0_196"/>
          <p:cNvPicPr preferRelativeResize="0"/>
          <p:nvPr/>
        </p:nvPicPr>
        <p:blipFill rotWithShape="1">
          <a:blip r:embed="rId5">
            <a:alphaModFix/>
          </a:blip>
          <a:srcRect b="0" l="0" r="0" t="0"/>
          <a:stretch/>
        </p:blipFill>
        <p:spPr>
          <a:xfrm>
            <a:off x="639590" y="1172135"/>
            <a:ext cx="4682133" cy="3176291"/>
          </a:xfrm>
          <a:prstGeom prst="rect">
            <a:avLst/>
          </a:prstGeom>
          <a:noFill/>
          <a:ln>
            <a:noFill/>
          </a:ln>
        </p:spPr>
      </p:pic>
      <p:sp>
        <p:nvSpPr>
          <p:cNvPr id="129" name="Google Shape;129;g8f74eaec50_0_196"/>
          <p:cNvSpPr txBox="1"/>
          <p:nvPr/>
        </p:nvSpPr>
        <p:spPr>
          <a:xfrm>
            <a:off x="5169450" y="1094598"/>
            <a:ext cx="3966300" cy="3590100"/>
          </a:xfrm>
          <a:prstGeom prst="rect">
            <a:avLst/>
          </a:prstGeom>
          <a:noFill/>
          <a:ln>
            <a:noFill/>
          </a:ln>
        </p:spPr>
        <p:txBody>
          <a:bodyPr anchorCtr="0" anchor="t" bIns="45700" lIns="91425" spcFirstLastPara="1" rIns="91425" wrap="square" tIns="45700">
            <a:noAutofit/>
          </a:bodyPr>
          <a:lstStyle/>
          <a:p>
            <a:pPr indent="-285750" lvl="0" marL="285750" marR="0" rtl="0" algn="l">
              <a:lnSpc>
                <a:spcPct val="115000"/>
              </a:lnSpc>
              <a:spcBef>
                <a:spcPts val="0"/>
              </a:spcBef>
              <a:spcAft>
                <a:spcPts val="0"/>
              </a:spcAft>
              <a:buSzPts val="1600"/>
              <a:buChar char="•"/>
            </a:pPr>
            <a:r>
              <a:rPr lang="en-GB" sz="1600"/>
              <a:t>Il grafico mostra i dati relativi ai costi interni registrati in Germania nel 2014 dalle imprese del settore manifatturiero.</a:t>
            </a:r>
            <a:endParaRPr sz="1600"/>
          </a:p>
          <a:p>
            <a:pPr indent="0" lvl="0" marL="457200" marR="0" rtl="0" algn="l">
              <a:lnSpc>
                <a:spcPct val="115000"/>
              </a:lnSpc>
              <a:spcBef>
                <a:spcPts val="0"/>
              </a:spcBef>
              <a:spcAft>
                <a:spcPts val="0"/>
              </a:spcAft>
              <a:buNone/>
            </a:pPr>
            <a:r>
              <a:t/>
            </a:r>
            <a:endParaRPr sz="800"/>
          </a:p>
          <a:p>
            <a:pPr indent="-285750" lvl="0" marL="285750" marR="0" rtl="0" algn="l">
              <a:lnSpc>
                <a:spcPct val="115000"/>
              </a:lnSpc>
              <a:spcBef>
                <a:spcPts val="0"/>
              </a:spcBef>
              <a:spcAft>
                <a:spcPts val="0"/>
              </a:spcAft>
              <a:buSzPts val="1600"/>
              <a:buChar char="•"/>
            </a:pPr>
            <a:r>
              <a:rPr lang="en-GB" sz="1600"/>
              <a:t>Il costo dei materiali* è aumentato (dal 36% al 43% tra il 1993 e il 2014). </a:t>
            </a:r>
            <a:endParaRPr sz="800"/>
          </a:p>
          <a:p>
            <a:pPr indent="-285750" lvl="0" marL="285750" marR="0" rtl="0" algn="l">
              <a:lnSpc>
                <a:spcPct val="115000"/>
              </a:lnSpc>
              <a:spcBef>
                <a:spcPts val="0"/>
              </a:spcBef>
              <a:spcAft>
                <a:spcPts val="0"/>
              </a:spcAft>
              <a:buSzPts val="1600"/>
              <a:buChar char="•"/>
            </a:pPr>
            <a:r>
              <a:rPr lang="en-GB" sz="1600"/>
              <a:t>Il costo del lavoro è sceso dal 27% al 18% nello stesso periodo. </a:t>
            </a:r>
            <a:endParaRPr sz="1600"/>
          </a:p>
          <a:p>
            <a:pPr indent="0" lvl="0" marL="0" marR="0" rtl="0" algn="l">
              <a:lnSpc>
                <a:spcPct val="115000"/>
              </a:lnSpc>
              <a:spcBef>
                <a:spcPts val="0"/>
              </a:spcBef>
              <a:spcAft>
                <a:spcPts val="0"/>
              </a:spcAft>
              <a:buNone/>
            </a:pPr>
            <a:r>
              <a:t/>
            </a:r>
            <a:endParaRPr sz="1600"/>
          </a:p>
          <a:p>
            <a:pPr indent="0" lvl="0" marL="0" rtl="0" algn="l">
              <a:lnSpc>
                <a:spcPct val="115000"/>
              </a:lnSpc>
              <a:spcBef>
                <a:spcPts val="0"/>
              </a:spcBef>
              <a:spcAft>
                <a:spcPts val="0"/>
              </a:spcAft>
              <a:buNone/>
            </a:pPr>
            <a:r>
              <a:rPr lang="en-GB" sz="1600">
                <a:solidFill>
                  <a:schemeClr val="dk1"/>
                </a:solidFill>
              </a:rPr>
              <a:t>*</a:t>
            </a:r>
            <a:r>
              <a:rPr lang="en-GB" sz="1600">
                <a:solidFill>
                  <a:schemeClr val="dk1"/>
                </a:solidFill>
              </a:rPr>
              <a:t>Con il termine “materiali” si intendono i componenti e le materie prime necessarie per la produzione vera e propria.  </a:t>
            </a:r>
            <a:endParaRPr sz="1600">
              <a:solidFill>
                <a:schemeClr val="dk1"/>
              </a:solidFill>
            </a:endParaRPr>
          </a:p>
          <a:p>
            <a:pPr indent="0" lvl="0" marL="0" marR="0" rtl="0" algn="l">
              <a:lnSpc>
                <a:spcPct val="100000"/>
              </a:lnSpc>
              <a:spcBef>
                <a:spcPts val="0"/>
              </a:spcBef>
              <a:spcAft>
                <a:spcPts val="0"/>
              </a:spcAft>
              <a:buNone/>
            </a:pPr>
            <a:r>
              <a:t/>
            </a:r>
            <a:endParaRPr sz="1600"/>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3" name="Shape 133"/>
        <p:cNvGrpSpPr/>
        <p:nvPr/>
      </p:nvGrpSpPr>
      <p:grpSpPr>
        <a:xfrm>
          <a:off x="0" y="0"/>
          <a:ext cx="0" cy="0"/>
          <a:chOff x="0" y="0"/>
          <a:chExt cx="0" cy="0"/>
        </a:xfrm>
      </p:grpSpPr>
      <p:cxnSp>
        <p:nvCxnSpPr>
          <p:cNvPr id="134" name="Google Shape;134;g8f74eaec50_0_68"/>
          <p:cNvCxnSpPr/>
          <p:nvPr/>
        </p:nvCxnSpPr>
        <p:spPr>
          <a:xfrm>
            <a:off x="602395" y="1040418"/>
            <a:ext cx="8100" cy="4093800"/>
          </a:xfrm>
          <a:prstGeom prst="straightConnector1">
            <a:avLst/>
          </a:prstGeom>
          <a:noFill/>
          <a:ln cap="flat" cmpd="sng" w="38100">
            <a:solidFill>
              <a:srgbClr val="6AA84F"/>
            </a:solidFill>
            <a:prstDash val="solid"/>
            <a:round/>
            <a:headEnd len="sm" w="sm" type="none"/>
            <a:tailEnd len="sm" w="sm" type="none"/>
          </a:ln>
        </p:spPr>
      </p:cxnSp>
      <p:pic>
        <p:nvPicPr>
          <p:cNvPr id="135" name="Google Shape;135;g8f74eaec50_0_68"/>
          <p:cNvPicPr preferRelativeResize="0"/>
          <p:nvPr/>
        </p:nvPicPr>
        <p:blipFill rotWithShape="1">
          <a:blip r:embed="rId3">
            <a:alphaModFix/>
          </a:blip>
          <a:srcRect b="0" l="0" r="0" t="0"/>
          <a:stretch/>
        </p:blipFill>
        <p:spPr>
          <a:xfrm>
            <a:off x="197537" y="154076"/>
            <a:ext cx="817827" cy="792722"/>
          </a:xfrm>
          <a:prstGeom prst="rect">
            <a:avLst/>
          </a:prstGeom>
          <a:noFill/>
          <a:ln>
            <a:noFill/>
          </a:ln>
        </p:spPr>
      </p:pic>
      <p:cxnSp>
        <p:nvCxnSpPr>
          <p:cNvPr id="136" name="Google Shape;136;g8f74eaec50_0_68"/>
          <p:cNvCxnSpPr/>
          <p:nvPr/>
        </p:nvCxnSpPr>
        <p:spPr>
          <a:xfrm flipH="1">
            <a:off x="589500" y="5134250"/>
            <a:ext cx="8568900" cy="11700"/>
          </a:xfrm>
          <a:prstGeom prst="straightConnector1">
            <a:avLst/>
          </a:prstGeom>
          <a:noFill/>
          <a:ln cap="flat" cmpd="sng" w="38100">
            <a:solidFill>
              <a:srgbClr val="6AA84F"/>
            </a:solidFill>
            <a:prstDash val="solid"/>
            <a:round/>
            <a:headEnd len="sm" w="sm" type="none"/>
            <a:tailEnd len="sm" w="sm" type="none"/>
          </a:ln>
        </p:spPr>
      </p:cxnSp>
      <p:pic>
        <p:nvPicPr>
          <p:cNvPr id="137" name="Google Shape;137;g8f74eaec50_0_68"/>
          <p:cNvPicPr preferRelativeResize="0"/>
          <p:nvPr/>
        </p:nvPicPr>
        <p:blipFill rotWithShape="1">
          <a:blip r:embed="rId4">
            <a:alphaModFix/>
          </a:blip>
          <a:srcRect b="0" l="0" r="0" t="0"/>
          <a:stretch/>
        </p:blipFill>
        <p:spPr>
          <a:xfrm>
            <a:off x="7279200" y="4609750"/>
            <a:ext cx="1648699" cy="470950"/>
          </a:xfrm>
          <a:prstGeom prst="rect">
            <a:avLst/>
          </a:prstGeom>
          <a:noFill/>
          <a:ln>
            <a:noFill/>
          </a:ln>
        </p:spPr>
      </p:pic>
      <p:sp>
        <p:nvSpPr>
          <p:cNvPr id="138" name="Google Shape;138;g8f74eaec50_0_68"/>
          <p:cNvSpPr txBox="1"/>
          <p:nvPr/>
        </p:nvSpPr>
        <p:spPr>
          <a:xfrm>
            <a:off x="610500" y="260875"/>
            <a:ext cx="8304600" cy="612000"/>
          </a:xfrm>
          <a:prstGeom prst="rect">
            <a:avLst/>
          </a:prstGeom>
          <a:noFill/>
          <a:ln>
            <a:noFill/>
          </a:ln>
        </p:spPr>
        <p:txBody>
          <a:bodyPr anchorCtr="0" anchor="t" bIns="91425" lIns="91425" spcFirstLastPara="1" rIns="91425" wrap="square" tIns="91425">
            <a:noAutofit/>
          </a:bodyPr>
          <a:lstStyle/>
          <a:p>
            <a:pPr indent="0" lvl="0" marL="457200" marR="0" rtl="0" algn="l">
              <a:lnSpc>
                <a:spcPct val="115000"/>
              </a:lnSpc>
              <a:spcBef>
                <a:spcPts val="0"/>
              </a:spcBef>
              <a:spcAft>
                <a:spcPts val="0"/>
              </a:spcAft>
              <a:buNone/>
            </a:pPr>
            <a:r>
              <a:rPr b="1" lang="en-GB" sz="2400">
                <a:solidFill>
                  <a:schemeClr val="dk1"/>
                </a:solidFill>
              </a:rPr>
              <a:t>Perché aumentare l'efficientamento delle risorse?</a:t>
            </a:r>
            <a:r>
              <a:rPr b="1" i="0" lang="en-GB" sz="2400" u="none" cap="none" strike="noStrike">
                <a:solidFill>
                  <a:schemeClr val="dk1"/>
                </a:solidFill>
                <a:latin typeface="Arial"/>
                <a:ea typeface="Arial"/>
                <a:cs typeface="Arial"/>
                <a:sym typeface="Arial"/>
              </a:rPr>
              <a:t> </a:t>
            </a:r>
            <a:endParaRPr sz="1000"/>
          </a:p>
          <a:p>
            <a:pPr indent="0" lvl="0" marL="0" marR="0" rtl="0" algn="l">
              <a:lnSpc>
                <a:spcPct val="115000"/>
              </a:lnSpc>
              <a:spcBef>
                <a:spcPts val="0"/>
              </a:spcBef>
              <a:spcAft>
                <a:spcPts val="0"/>
              </a:spcAft>
              <a:buNone/>
            </a:pPr>
            <a:r>
              <a:t/>
            </a:r>
            <a:endParaRPr b="0" i="0" sz="2000" u="none" cap="none" strike="noStrike">
              <a:solidFill>
                <a:schemeClr val="dk1"/>
              </a:solidFill>
              <a:latin typeface="Arial"/>
              <a:ea typeface="Arial"/>
              <a:cs typeface="Arial"/>
              <a:sym typeface="Arial"/>
            </a:endParaRPr>
          </a:p>
          <a:p>
            <a:pPr indent="0" lvl="0" marL="0" marR="0" rtl="0" algn="l">
              <a:lnSpc>
                <a:spcPct val="115000"/>
              </a:lnSpc>
              <a:spcBef>
                <a:spcPts val="0"/>
              </a:spcBef>
              <a:spcAft>
                <a:spcPts val="0"/>
              </a:spcAft>
              <a:buNone/>
            </a:pPr>
            <a:r>
              <a:t/>
            </a:r>
            <a:endParaRPr b="0" i="0" sz="1600" u="none" cap="none" strike="noStrike">
              <a:solidFill>
                <a:schemeClr val="dk1"/>
              </a:solidFill>
              <a:latin typeface="Arial"/>
              <a:ea typeface="Arial"/>
              <a:cs typeface="Arial"/>
              <a:sym typeface="Arial"/>
            </a:endParaRPr>
          </a:p>
        </p:txBody>
      </p:sp>
      <p:pic>
        <p:nvPicPr>
          <p:cNvPr id="139" name="Google Shape;139;g8f74eaec50_0_68"/>
          <p:cNvPicPr preferRelativeResize="0"/>
          <p:nvPr/>
        </p:nvPicPr>
        <p:blipFill rotWithShape="1">
          <a:blip r:embed="rId5">
            <a:alphaModFix/>
          </a:blip>
          <a:srcRect b="0" l="0" r="0" t="0"/>
          <a:stretch/>
        </p:blipFill>
        <p:spPr>
          <a:xfrm>
            <a:off x="4946500" y="1389024"/>
            <a:ext cx="4280301" cy="2857074"/>
          </a:xfrm>
          <a:prstGeom prst="rect">
            <a:avLst/>
          </a:prstGeom>
          <a:noFill/>
          <a:ln>
            <a:noFill/>
          </a:ln>
        </p:spPr>
      </p:pic>
      <p:sp>
        <p:nvSpPr>
          <p:cNvPr id="140" name="Google Shape;140;g8f74eaec50_0_68"/>
          <p:cNvSpPr txBox="1"/>
          <p:nvPr/>
        </p:nvSpPr>
        <p:spPr>
          <a:xfrm>
            <a:off x="930100" y="1119338"/>
            <a:ext cx="3933600" cy="3000000"/>
          </a:xfrm>
          <a:prstGeom prst="rect">
            <a:avLst/>
          </a:prstGeom>
          <a:noFill/>
          <a:ln>
            <a:noFill/>
          </a:ln>
        </p:spPr>
        <p:txBody>
          <a:bodyPr anchorCtr="0" anchor="t" bIns="91425" lIns="91425" spcFirstLastPara="1" rIns="91425" wrap="square" tIns="91425">
            <a:noAutofit/>
          </a:bodyPr>
          <a:lstStyle/>
          <a:p>
            <a:pPr indent="-342900" lvl="0" marL="457200" rtl="0" algn="l">
              <a:lnSpc>
                <a:spcPct val="115000"/>
              </a:lnSpc>
              <a:spcBef>
                <a:spcPts val="0"/>
              </a:spcBef>
              <a:spcAft>
                <a:spcPts val="0"/>
              </a:spcAft>
              <a:buSzPts val="1800"/>
              <a:buChar char="●"/>
            </a:pPr>
            <a:r>
              <a:rPr lang="en-GB" sz="1800"/>
              <a:t>Per ridurre il livello di dipendenza </a:t>
            </a:r>
            <a:r>
              <a:rPr lang="en-GB" sz="1800"/>
              <a:t>dal mercato delle materie prime (fluttuazioni dei prezzi e disponibilità)</a:t>
            </a:r>
            <a:endParaRPr sz="1800"/>
          </a:p>
          <a:p>
            <a:pPr indent="-342900" lvl="0" marL="457200" rtl="0" algn="l">
              <a:lnSpc>
                <a:spcPct val="115000"/>
              </a:lnSpc>
              <a:spcBef>
                <a:spcPts val="0"/>
              </a:spcBef>
              <a:spcAft>
                <a:spcPts val="0"/>
              </a:spcAft>
              <a:buSzPts val="1800"/>
              <a:buChar char="●"/>
            </a:pPr>
            <a:r>
              <a:rPr lang="en-GB" sz="1800"/>
              <a:t>Per ridurre i costi di produzione</a:t>
            </a:r>
            <a:endParaRPr sz="1800"/>
          </a:p>
          <a:p>
            <a:pPr indent="-342900" lvl="0" marL="457200" rtl="0" algn="l">
              <a:lnSpc>
                <a:spcPct val="115000"/>
              </a:lnSpc>
              <a:spcBef>
                <a:spcPts val="0"/>
              </a:spcBef>
              <a:spcAft>
                <a:spcPts val="0"/>
              </a:spcAft>
              <a:buSzPts val="1800"/>
              <a:buChar char="●"/>
            </a:pPr>
            <a:r>
              <a:rPr lang="en-GB" sz="1800"/>
              <a:t>Per migliorare la competitività</a:t>
            </a:r>
            <a:endParaRPr sz="1800"/>
          </a:p>
          <a:p>
            <a:pPr indent="-342900" lvl="0" marL="457200" rtl="0" algn="l">
              <a:lnSpc>
                <a:spcPct val="115000"/>
              </a:lnSpc>
              <a:spcBef>
                <a:spcPts val="0"/>
              </a:spcBef>
              <a:spcAft>
                <a:spcPts val="0"/>
              </a:spcAft>
              <a:buSzPts val="1800"/>
              <a:buChar char="●"/>
            </a:pPr>
            <a:r>
              <a:rPr lang="en-GB" sz="1800"/>
              <a:t>Per aumentare i ricavi</a:t>
            </a:r>
            <a:endParaRPr sz="1800"/>
          </a:p>
          <a:p>
            <a:pPr indent="-342900" lvl="0" marL="457200" rtl="0" algn="l">
              <a:lnSpc>
                <a:spcPct val="115000"/>
              </a:lnSpc>
              <a:spcBef>
                <a:spcPts val="0"/>
              </a:spcBef>
              <a:spcAft>
                <a:spcPts val="0"/>
              </a:spcAft>
              <a:buSzPts val="1800"/>
              <a:buChar char="●"/>
            </a:pPr>
            <a:r>
              <a:rPr lang="en-GB" sz="1800"/>
              <a:t>Per migliorare l’immagine aziendale </a:t>
            </a:r>
            <a:endParaRPr sz="1800"/>
          </a:p>
          <a:p>
            <a:pPr indent="-342900" lvl="0" marL="457200" rtl="0" algn="l">
              <a:lnSpc>
                <a:spcPct val="115000"/>
              </a:lnSpc>
              <a:spcBef>
                <a:spcPts val="0"/>
              </a:spcBef>
              <a:spcAft>
                <a:spcPts val="0"/>
              </a:spcAft>
              <a:buSzPts val="1800"/>
              <a:buChar char="●"/>
            </a:pPr>
            <a:r>
              <a:rPr lang="en-GB" sz="1800"/>
              <a:t>Per ridurre i costi di utilizzo per i consumatori </a:t>
            </a:r>
            <a:endParaRPr sz="1800"/>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4" name="Shape 144"/>
        <p:cNvGrpSpPr/>
        <p:nvPr/>
      </p:nvGrpSpPr>
      <p:grpSpPr>
        <a:xfrm>
          <a:off x="0" y="0"/>
          <a:ext cx="0" cy="0"/>
          <a:chOff x="0" y="0"/>
          <a:chExt cx="0" cy="0"/>
        </a:xfrm>
      </p:grpSpPr>
      <p:cxnSp>
        <p:nvCxnSpPr>
          <p:cNvPr id="145" name="Google Shape;145;p6"/>
          <p:cNvCxnSpPr/>
          <p:nvPr/>
        </p:nvCxnSpPr>
        <p:spPr>
          <a:xfrm>
            <a:off x="602395" y="1040418"/>
            <a:ext cx="8100" cy="4093800"/>
          </a:xfrm>
          <a:prstGeom prst="straightConnector1">
            <a:avLst/>
          </a:prstGeom>
          <a:noFill/>
          <a:ln cap="flat" cmpd="sng" w="38100">
            <a:solidFill>
              <a:srgbClr val="6AA84F"/>
            </a:solidFill>
            <a:prstDash val="solid"/>
            <a:round/>
            <a:headEnd len="sm" w="sm" type="none"/>
            <a:tailEnd len="sm" w="sm" type="none"/>
          </a:ln>
        </p:spPr>
      </p:cxnSp>
      <p:pic>
        <p:nvPicPr>
          <p:cNvPr id="146" name="Google Shape;146;p6"/>
          <p:cNvPicPr preferRelativeResize="0"/>
          <p:nvPr/>
        </p:nvPicPr>
        <p:blipFill rotWithShape="1">
          <a:blip r:embed="rId3">
            <a:alphaModFix/>
          </a:blip>
          <a:srcRect b="0" l="0" r="0" t="0"/>
          <a:stretch/>
        </p:blipFill>
        <p:spPr>
          <a:xfrm>
            <a:off x="197537" y="154076"/>
            <a:ext cx="817827" cy="792722"/>
          </a:xfrm>
          <a:prstGeom prst="rect">
            <a:avLst/>
          </a:prstGeom>
          <a:noFill/>
          <a:ln>
            <a:noFill/>
          </a:ln>
        </p:spPr>
      </p:pic>
      <p:cxnSp>
        <p:nvCxnSpPr>
          <p:cNvPr id="147" name="Google Shape;147;p6"/>
          <p:cNvCxnSpPr/>
          <p:nvPr/>
        </p:nvCxnSpPr>
        <p:spPr>
          <a:xfrm flipH="1">
            <a:off x="589500" y="5134250"/>
            <a:ext cx="8568900" cy="11700"/>
          </a:xfrm>
          <a:prstGeom prst="straightConnector1">
            <a:avLst/>
          </a:prstGeom>
          <a:noFill/>
          <a:ln cap="flat" cmpd="sng" w="38100">
            <a:solidFill>
              <a:srgbClr val="6AA84F"/>
            </a:solidFill>
            <a:prstDash val="solid"/>
            <a:round/>
            <a:headEnd len="sm" w="sm" type="none"/>
            <a:tailEnd len="sm" w="sm" type="none"/>
          </a:ln>
        </p:spPr>
      </p:cxnSp>
      <p:pic>
        <p:nvPicPr>
          <p:cNvPr id="148" name="Google Shape;148;p6"/>
          <p:cNvPicPr preferRelativeResize="0"/>
          <p:nvPr/>
        </p:nvPicPr>
        <p:blipFill rotWithShape="1">
          <a:blip r:embed="rId4">
            <a:alphaModFix/>
          </a:blip>
          <a:srcRect b="0" l="0" r="0" t="0"/>
          <a:stretch/>
        </p:blipFill>
        <p:spPr>
          <a:xfrm>
            <a:off x="7279200" y="4609750"/>
            <a:ext cx="1648699" cy="470950"/>
          </a:xfrm>
          <a:prstGeom prst="rect">
            <a:avLst/>
          </a:prstGeom>
          <a:noFill/>
          <a:ln>
            <a:noFill/>
          </a:ln>
        </p:spPr>
      </p:pic>
      <p:pic>
        <p:nvPicPr>
          <p:cNvPr id="149" name="Google Shape;149;p6"/>
          <p:cNvPicPr preferRelativeResize="0"/>
          <p:nvPr/>
        </p:nvPicPr>
        <p:blipFill rotWithShape="1">
          <a:blip r:embed="rId5">
            <a:alphaModFix/>
          </a:blip>
          <a:srcRect b="22544" l="59169" r="3460" t="12983"/>
          <a:stretch/>
        </p:blipFill>
        <p:spPr>
          <a:xfrm>
            <a:off x="898683" y="1547833"/>
            <a:ext cx="2486486" cy="2910137"/>
          </a:xfrm>
          <a:prstGeom prst="rect">
            <a:avLst/>
          </a:prstGeom>
          <a:noFill/>
          <a:ln>
            <a:noFill/>
          </a:ln>
        </p:spPr>
      </p:pic>
      <p:sp>
        <p:nvSpPr>
          <p:cNvPr id="150" name="Google Shape;150;p6"/>
          <p:cNvSpPr/>
          <p:nvPr/>
        </p:nvSpPr>
        <p:spPr>
          <a:xfrm>
            <a:off x="1371600" y="3006090"/>
            <a:ext cx="1577340" cy="308610"/>
          </a:xfrm>
          <a:prstGeom prst="curvedUpArrow">
            <a:avLst>
              <a:gd fmla="val 25000" name="adj1"/>
              <a:gd fmla="val 50000" name="adj2"/>
              <a:gd fmla="val 54630" name="adj3"/>
            </a:avLst>
          </a:prstGeom>
          <a:solidFill>
            <a:schemeClr val="accent1"/>
          </a:solidFill>
          <a:ln cap="flat" cmpd="sng" w="25400">
            <a:solidFill>
              <a:srgbClr val="BA7C2E"/>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dk1"/>
              </a:solidFill>
              <a:latin typeface="Arial"/>
              <a:ea typeface="Arial"/>
              <a:cs typeface="Arial"/>
              <a:sym typeface="Arial"/>
            </a:endParaRPr>
          </a:p>
        </p:txBody>
      </p:sp>
      <p:sp>
        <p:nvSpPr>
          <p:cNvPr id="151" name="Google Shape;151;p6"/>
          <p:cNvSpPr txBox="1"/>
          <p:nvPr/>
        </p:nvSpPr>
        <p:spPr>
          <a:xfrm>
            <a:off x="1611630" y="2832583"/>
            <a:ext cx="941040" cy="307777"/>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b="1" i="0" lang="en-GB" sz="1400" u="none" cap="none" strike="noStrike">
                <a:solidFill>
                  <a:srgbClr val="000000"/>
                </a:solidFill>
                <a:latin typeface="Arial"/>
                <a:ea typeface="Arial"/>
                <a:cs typeface="Arial"/>
                <a:sym typeface="Arial"/>
              </a:rPr>
              <a:t>REDUCE</a:t>
            </a:r>
            <a:endParaRPr/>
          </a:p>
        </p:txBody>
      </p:sp>
      <p:sp>
        <p:nvSpPr>
          <p:cNvPr id="152" name="Google Shape;152;p6"/>
          <p:cNvSpPr txBox="1"/>
          <p:nvPr/>
        </p:nvSpPr>
        <p:spPr>
          <a:xfrm>
            <a:off x="4023791" y="1267548"/>
            <a:ext cx="4315800" cy="3785700"/>
          </a:xfrm>
          <a:prstGeom prst="rect">
            <a:avLst/>
          </a:prstGeom>
          <a:noFill/>
          <a:ln>
            <a:noFill/>
          </a:ln>
        </p:spPr>
        <p:txBody>
          <a:bodyPr anchorCtr="0" anchor="t" bIns="45700" lIns="91425" spcFirstLastPara="1" rIns="91425" wrap="square" tIns="45700">
            <a:spAutoFit/>
          </a:bodyPr>
          <a:lstStyle/>
          <a:p>
            <a:pPr indent="0" lvl="0" marL="0" marR="0" rtl="0" algn="l">
              <a:lnSpc>
                <a:spcPct val="115000"/>
              </a:lnSpc>
              <a:spcBef>
                <a:spcPts val="0"/>
              </a:spcBef>
              <a:spcAft>
                <a:spcPts val="0"/>
              </a:spcAft>
              <a:buNone/>
            </a:pPr>
            <a:r>
              <a:rPr lang="en-GB" sz="1800"/>
              <a:t>L’uso efficiente delle risorse </a:t>
            </a:r>
            <a:r>
              <a:rPr lang="en-GB" sz="1800">
                <a:solidFill>
                  <a:schemeClr val="dk1"/>
                </a:solidFill>
              </a:rPr>
              <a:t>ha forti motivazioni economiche in quanto:</a:t>
            </a:r>
            <a:endParaRPr sz="1800">
              <a:solidFill>
                <a:schemeClr val="dk1"/>
              </a:solidFill>
            </a:endParaRPr>
          </a:p>
          <a:p>
            <a:pPr indent="0" lvl="0" marL="0" marR="0" rtl="0" algn="l">
              <a:lnSpc>
                <a:spcPct val="115000"/>
              </a:lnSpc>
              <a:spcBef>
                <a:spcPts val="0"/>
              </a:spcBef>
              <a:spcAft>
                <a:spcPts val="0"/>
              </a:spcAft>
              <a:buNone/>
            </a:pPr>
            <a:r>
              <a:t/>
            </a:r>
            <a:endParaRPr sz="1800">
              <a:solidFill>
                <a:schemeClr val="dk1"/>
              </a:solidFill>
            </a:endParaRPr>
          </a:p>
          <a:p>
            <a:pPr indent="-330200" lvl="0" marL="342900" marR="0" rtl="0" algn="l">
              <a:lnSpc>
                <a:spcPct val="115000"/>
              </a:lnSpc>
              <a:spcBef>
                <a:spcPts val="0"/>
              </a:spcBef>
              <a:spcAft>
                <a:spcPts val="0"/>
              </a:spcAft>
              <a:buSzPts val="1800"/>
              <a:buChar char="•"/>
            </a:pPr>
            <a:r>
              <a:rPr lang="en-GB" sz="1800"/>
              <a:t>porta alla riduzione dei costi di materiali ed energia utilizzati nella produzione;</a:t>
            </a:r>
            <a:endParaRPr sz="1800"/>
          </a:p>
          <a:p>
            <a:pPr indent="0" lvl="0" marL="457200" marR="0" rtl="0" algn="l">
              <a:lnSpc>
                <a:spcPct val="115000"/>
              </a:lnSpc>
              <a:spcBef>
                <a:spcPts val="0"/>
              </a:spcBef>
              <a:spcAft>
                <a:spcPts val="0"/>
              </a:spcAft>
              <a:buNone/>
            </a:pPr>
            <a:r>
              <a:t/>
            </a:r>
            <a:endParaRPr sz="1800"/>
          </a:p>
          <a:p>
            <a:pPr indent="-330200" lvl="0" marL="342900" marR="0" rtl="0" algn="l">
              <a:lnSpc>
                <a:spcPct val="115000"/>
              </a:lnSpc>
              <a:spcBef>
                <a:spcPts val="0"/>
              </a:spcBef>
              <a:spcAft>
                <a:spcPts val="0"/>
              </a:spcAft>
              <a:buSzPts val="1800"/>
              <a:buChar char="•"/>
            </a:pPr>
            <a:r>
              <a:rPr lang="en-GB" sz="1800"/>
              <a:t>riduce i costi complessivi;</a:t>
            </a:r>
            <a:endParaRPr sz="1800"/>
          </a:p>
          <a:p>
            <a:pPr indent="0" lvl="0" marL="457200" marR="0" rtl="0" algn="l">
              <a:lnSpc>
                <a:spcPct val="115000"/>
              </a:lnSpc>
              <a:spcBef>
                <a:spcPts val="0"/>
              </a:spcBef>
              <a:spcAft>
                <a:spcPts val="0"/>
              </a:spcAft>
              <a:buNone/>
            </a:pPr>
            <a:r>
              <a:t/>
            </a:r>
            <a:endParaRPr sz="1800"/>
          </a:p>
          <a:p>
            <a:pPr indent="-330200" lvl="0" marL="342900" marR="0" rtl="0" algn="l">
              <a:lnSpc>
                <a:spcPct val="115000"/>
              </a:lnSpc>
              <a:spcBef>
                <a:spcPts val="0"/>
              </a:spcBef>
              <a:spcAft>
                <a:spcPts val="0"/>
              </a:spcAft>
              <a:buSzPts val="1800"/>
              <a:buChar char="•"/>
            </a:pPr>
            <a:r>
              <a:rPr lang="en-GB" sz="1800"/>
              <a:t>aumenta i vantaggi competitivi sul mercato.</a:t>
            </a:r>
            <a:endParaRPr sz="1800"/>
          </a:p>
          <a:p>
            <a:pPr indent="0" lvl="0" marL="457200" marR="0" rtl="0" algn="l">
              <a:lnSpc>
                <a:spcPct val="100000"/>
              </a:lnSpc>
              <a:spcBef>
                <a:spcPts val="0"/>
              </a:spcBef>
              <a:spcAft>
                <a:spcPts val="0"/>
              </a:spcAft>
              <a:buNone/>
            </a:pPr>
            <a:r>
              <a:t/>
            </a:r>
            <a:endParaRPr sz="1700"/>
          </a:p>
        </p:txBody>
      </p:sp>
      <p:sp>
        <p:nvSpPr>
          <p:cNvPr id="153" name="Google Shape;153;p6"/>
          <p:cNvSpPr txBox="1"/>
          <p:nvPr/>
        </p:nvSpPr>
        <p:spPr>
          <a:xfrm>
            <a:off x="610500" y="260875"/>
            <a:ext cx="8304600" cy="612000"/>
          </a:xfrm>
          <a:prstGeom prst="rect">
            <a:avLst/>
          </a:prstGeom>
          <a:noFill/>
          <a:ln>
            <a:noFill/>
          </a:ln>
        </p:spPr>
        <p:txBody>
          <a:bodyPr anchorCtr="0" anchor="t" bIns="91425" lIns="91425" spcFirstLastPara="1" rIns="91425" wrap="square" tIns="91425">
            <a:noAutofit/>
          </a:bodyPr>
          <a:lstStyle/>
          <a:p>
            <a:pPr indent="0" lvl="0" marL="457200" marR="0" rtl="0" algn="l">
              <a:lnSpc>
                <a:spcPct val="115000"/>
              </a:lnSpc>
              <a:spcBef>
                <a:spcPts val="0"/>
              </a:spcBef>
              <a:spcAft>
                <a:spcPts val="0"/>
              </a:spcAft>
              <a:buNone/>
            </a:pPr>
            <a:r>
              <a:rPr b="1" lang="en-GB" sz="2400">
                <a:solidFill>
                  <a:schemeClr val="dk1"/>
                </a:solidFill>
              </a:rPr>
              <a:t>Perché aumentare l'efficientamento delle risorse?</a:t>
            </a:r>
            <a:r>
              <a:rPr b="1" i="0" lang="en-GB" sz="2400" u="none" cap="none" strike="noStrike">
                <a:solidFill>
                  <a:schemeClr val="dk1"/>
                </a:solidFill>
                <a:latin typeface="Arial"/>
                <a:ea typeface="Arial"/>
                <a:cs typeface="Arial"/>
                <a:sym typeface="Arial"/>
              </a:rPr>
              <a:t> </a:t>
            </a:r>
            <a:endParaRPr sz="1000"/>
          </a:p>
          <a:p>
            <a:pPr indent="0" lvl="0" marL="0" marR="0" rtl="0" algn="l">
              <a:lnSpc>
                <a:spcPct val="115000"/>
              </a:lnSpc>
              <a:spcBef>
                <a:spcPts val="0"/>
              </a:spcBef>
              <a:spcAft>
                <a:spcPts val="0"/>
              </a:spcAft>
              <a:buNone/>
            </a:pPr>
            <a:r>
              <a:t/>
            </a:r>
            <a:endParaRPr b="0" i="0" sz="2000" u="none" cap="none" strike="noStrike">
              <a:solidFill>
                <a:schemeClr val="dk1"/>
              </a:solidFill>
              <a:latin typeface="Arial"/>
              <a:ea typeface="Arial"/>
              <a:cs typeface="Arial"/>
              <a:sym typeface="Arial"/>
            </a:endParaRPr>
          </a:p>
          <a:p>
            <a:pPr indent="0" lvl="0" marL="0" marR="0" rtl="0" algn="l">
              <a:lnSpc>
                <a:spcPct val="115000"/>
              </a:lnSpc>
              <a:spcBef>
                <a:spcPts val="0"/>
              </a:spcBef>
              <a:spcAft>
                <a:spcPts val="0"/>
              </a:spcAft>
              <a:buNone/>
            </a:pPr>
            <a:r>
              <a:t/>
            </a:r>
            <a:endParaRPr b="0" i="0" sz="1600" u="none" cap="none" strike="noStrike">
              <a:solidFill>
                <a:schemeClr val="dk1"/>
              </a:solidFill>
              <a:latin typeface="Arial"/>
              <a:ea typeface="Arial"/>
              <a:cs typeface="Arial"/>
              <a:sym typeface="Arial"/>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7" name="Shape 157"/>
        <p:cNvGrpSpPr/>
        <p:nvPr/>
      </p:nvGrpSpPr>
      <p:grpSpPr>
        <a:xfrm>
          <a:off x="0" y="0"/>
          <a:ext cx="0" cy="0"/>
          <a:chOff x="0" y="0"/>
          <a:chExt cx="0" cy="0"/>
        </a:xfrm>
      </p:grpSpPr>
      <p:cxnSp>
        <p:nvCxnSpPr>
          <p:cNvPr id="158" name="Google Shape;158;g8f74eaec50_0_82"/>
          <p:cNvCxnSpPr/>
          <p:nvPr/>
        </p:nvCxnSpPr>
        <p:spPr>
          <a:xfrm>
            <a:off x="602395" y="1040418"/>
            <a:ext cx="8100" cy="4093800"/>
          </a:xfrm>
          <a:prstGeom prst="straightConnector1">
            <a:avLst/>
          </a:prstGeom>
          <a:noFill/>
          <a:ln cap="flat" cmpd="sng" w="38100">
            <a:solidFill>
              <a:srgbClr val="6AA84F"/>
            </a:solidFill>
            <a:prstDash val="solid"/>
            <a:round/>
            <a:headEnd len="sm" w="sm" type="none"/>
            <a:tailEnd len="sm" w="sm" type="none"/>
          </a:ln>
        </p:spPr>
      </p:cxnSp>
      <p:pic>
        <p:nvPicPr>
          <p:cNvPr id="159" name="Google Shape;159;g8f74eaec50_0_82"/>
          <p:cNvPicPr preferRelativeResize="0"/>
          <p:nvPr/>
        </p:nvPicPr>
        <p:blipFill rotWithShape="1">
          <a:blip r:embed="rId3">
            <a:alphaModFix/>
          </a:blip>
          <a:srcRect b="0" l="0" r="0" t="0"/>
          <a:stretch/>
        </p:blipFill>
        <p:spPr>
          <a:xfrm>
            <a:off x="197537" y="154076"/>
            <a:ext cx="817827" cy="792722"/>
          </a:xfrm>
          <a:prstGeom prst="rect">
            <a:avLst/>
          </a:prstGeom>
          <a:noFill/>
          <a:ln>
            <a:noFill/>
          </a:ln>
        </p:spPr>
      </p:pic>
      <p:cxnSp>
        <p:nvCxnSpPr>
          <p:cNvPr id="160" name="Google Shape;160;g8f74eaec50_0_82"/>
          <p:cNvCxnSpPr/>
          <p:nvPr/>
        </p:nvCxnSpPr>
        <p:spPr>
          <a:xfrm flipH="1">
            <a:off x="589500" y="5134250"/>
            <a:ext cx="8568900" cy="11700"/>
          </a:xfrm>
          <a:prstGeom prst="straightConnector1">
            <a:avLst/>
          </a:prstGeom>
          <a:noFill/>
          <a:ln cap="flat" cmpd="sng" w="38100">
            <a:solidFill>
              <a:srgbClr val="6AA84F"/>
            </a:solidFill>
            <a:prstDash val="solid"/>
            <a:round/>
            <a:headEnd len="sm" w="sm" type="none"/>
            <a:tailEnd len="sm" w="sm" type="none"/>
          </a:ln>
        </p:spPr>
      </p:cxnSp>
      <p:pic>
        <p:nvPicPr>
          <p:cNvPr id="161" name="Google Shape;161;g8f74eaec50_0_82"/>
          <p:cNvPicPr preferRelativeResize="0"/>
          <p:nvPr/>
        </p:nvPicPr>
        <p:blipFill rotWithShape="1">
          <a:blip r:embed="rId4">
            <a:alphaModFix/>
          </a:blip>
          <a:srcRect b="0" l="0" r="0" t="0"/>
          <a:stretch/>
        </p:blipFill>
        <p:spPr>
          <a:xfrm>
            <a:off x="7279200" y="4609750"/>
            <a:ext cx="1648699" cy="470950"/>
          </a:xfrm>
          <a:prstGeom prst="rect">
            <a:avLst/>
          </a:prstGeom>
          <a:noFill/>
          <a:ln>
            <a:noFill/>
          </a:ln>
        </p:spPr>
      </p:pic>
      <p:sp>
        <p:nvSpPr>
          <p:cNvPr id="162" name="Google Shape;162;g8f74eaec50_0_82"/>
          <p:cNvSpPr txBox="1"/>
          <p:nvPr/>
        </p:nvSpPr>
        <p:spPr>
          <a:xfrm>
            <a:off x="1180651" y="154075"/>
            <a:ext cx="7494600" cy="11697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rPr b="1" lang="en-GB" sz="2400"/>
              <a:t>Ridurre le emissioni di gas serra</a:t>
            </a:r>
            <a:r>
              <a:rPr b="1" i="0" lang="en-GB" sz="2400" u="none" cap="none" strike="noStrike">
                <a:solidFill>
                  <a:srgbClr val="000000"/>
                </a:solidFill>
                <a:latin typeface="Arial"/>
                <a:ea typeface="Arial"/>
                <a:cs typeface="Arial"/>
                <a:sym typeface="Arial"/>
              </a:rPr>
              <a:t> </a:t>
            </a:r>
            <a:r>
              <a:rPr b="1" lang="en-GB" sz="2400"/>
              <a:t>attraverso un efficiente uso delle risorse </a:t>
            </a:r>
            <a:endParaRPr b="0" i="0" sz="1000" u="none" cap="none" strike="noStrike">
              <a:solidFill>
                <a:srgbClr val="000000"/>
              </a:solidFill>
              <a:latin typeface="Arial"/>
              <a:ea typeface="Arial"/>
              <a:cs typeface="Arial"/>
              <a:sym typeface="Arial"/>
            </a:endParaRPr>
          </a:p>
        </p:txBody>
      </p:sp>
      <p:sp>
        <p:nvSpPr>
          <p:cNvPr id="163" name="Google Shape;163;g8f74eaec50_0_82"/>
          <p:cNvSpPr txBox="1"/>
          <p:nvPr/>
        </p:nvSpPr>
        <p:spPr>
          <a:xfrm>
            <a:off x="1021350" y="1169675"/>
            <a:ext cx="4384500" cy="3668700"/>
          </a:xfrm>
          <a:prstGeom prst="rect">
            <a:avLst/>
          </a:prstGeom>
          <a:noFill/>
          <a:ln>
            <a:noFill/>
          </a:ln>
        </p:spPr>
        <p:txBody>
          <a:bodyPr anchorCtr="0" anchor="t" bIns="45700" lIns="91425" spcFirstLastPara="1" rIns="91425" wrap="square" tIns="45700">
            <a:noAutofit/>
          </a:bodyPr>
          <a:lstStyle/>
          <a:p>
            <a:pPr indent="-355600" lvl="0" marL="342900" marR="0" rtl="0" algn="l">
              <a:lnSpc>
                <a:spcPct val="115000"/>
              </a:lnSpc>
              <a:spcBef>
                <a:spcPts val="0"/>
              </a:spcBef>
              <a:spcAft>
                <a:spcPts val="0"/>
              </a:spcAft>
              <a:buClr>
                <a:srgbClr val="000000"/>
              </a:buClr>
              <a:buSzPts val="1800"/>
              <a:buFont typeface="Arial"/>
              <a:buChar char="•"/>
            </a:pPr>
            <a:r>
              <a:rPr lang="en-GB" sz="1800"/>
              <a:t>La riduzione della quantità di materie prime o risorse utilizzate ha un impatto diretto sulle emissioni di gas serra. </a:t>
            </a:r>
            <a:r>
              <a:rPr b="0" i="0" lang="en-GB" sz="1800" u="none" cap="none" strike="noStrike">
                <a:solidFill>
                  <a:srgbClr val="000000"/>
                </a:solidFill>
                <a:latin typeface="Arial"/>
                <a:ea typeface="Arial"/>
                <a:cs typeface="Arial"/>
                <a:sym typeface="Arial"/>
              </a:rPr>
              <a:t> </a:t>
            </a:r>
            <a:endParaRPr sz="1800"/>
          </a:p>
          <a:p>
            <a:pPr indent="-355600" lvl="0" marL="342900" marR="0" rtl="0" algn="l">
              <a:lnSpc>
                <a:spcPct val="115000"/>
              </a:lnSpc>
              <a:spcBef>
                <a:spcPts val="0"/>
              </a:spcBef>
              <a:spcAft>
                <a:spcPts val="0"/>
              </a:spcAft>
              <a:buClr>
                <a:srgbClr val="000000"/>
              </a:buClr>
              <a:buSzPts val="1800"/>
              <a:buFont typeface="Arial"/>
              <a:buChar char="•"/>
            </a:pPr>
            <a:r>
              <a:rPr b="0" i="0" lang="en-GB" sz="1800" u="none" cap="none" strike="noStrike">
                <a:solidFill>
                  <a:srgbClr val="000000"/>
                </a:solidFill>
                <a:latin typeface="Arial"/>
                <a:ea typeface="Arial"/>
                <a:cs typeface="Arial"/>
                <a:sym typeface="Arial"/>
              </a:rPr>
              <a:t>Le aziende s</a:t>
            </a:r>
            <a:r>
              <a:rPr lang="en-GB" sz="1800"/>
              <a:t>ostengono</a:t>
            </a:r>
            <a:r>
              <a:rPr b="0" i="0" lang="en-GB" sz="1800" u="none" cap="none" strike="noStrike">
                <a:solidFill>
                  <a:srgbClr val="000000"/>
                </a:solidFill>
                <a:latin typeface="Arial"/>
                <a:ea typeface="Arial"/>
                <a:cs typeface="Arial"/>
                <a:sym typeface="Arial"/>
              </a:rPr>
              <a:t> costi per le </a:t>
            </a:r>
            <a:r>
              <a:rPr lang="en-GB" sz="1800"/>
              <a:t>quantità di</a:t>
            </a:r>
            <a:r>
              <a:rPr b="0" i="0" lang="en-GB" sz="1800" u="none" cap="none" strike="noStrike">
                <a:solidFill>
                  <a:srgbClr val="000000"/>
                </a:solidFill>
                <a:latin typeface="Arial"/>
                <a:ea typeface="Arial"/>
                <a:cs typeface="Arial"/>
                <a:sym typeface="Arial"/>
              </a:rPr>
              <a:t> </a:t>
            </a:r>
            <a:r>
              <a:rPr lang="en-GB" sz="1800">
                <a:solidFill>
                  <a:schemeClr val="dk1"/>
                </a:solidFill>
              </a:rPr>
              <a:t>CO</a:t>
            </a:r>
            <a:r>
              <a:rPr baseline="-25000" lang="en-GB" sz="1800">
                <a:solidFill>
                  <a:schemeClr val="dk1"/>
                </a:solidFill>
              </a:rPr>
              <a:t>2 </a:t>
            </a:r>
            <a:r>
              <a:rPr lang="en-GB" sz="1800">
                <a:solidFill>
                  <a:schemeClr val="dk1"/>
                </a:solidFill>
              </a:rPr>
              <a:t> prodotta.</a:t>
            </a:r>
            <a:endParaRPr/>
          </a:p>
          <a:p>
            <a:pPr indent="-355600" lvl="0" marL="342900" marR="0" rtl="0" algn="l">
              <a:lnSpc>
                <a:spcPct val="115000"/>
              </a:lnSpc>
              <a:spcBef>
                <a:spcPts val="0"/>
              </a:spcBef>
              <a:spcAft>
                <a:spcPts val="0"/>
              </a:spcAft>
              <a:buClr>
                <a:srgbClr val="000000"/>
              </a:buClr>
              <a:buSzPts val="1800"/>
              <a:buFont typeface="Arial"/>
              <a:buChar char="•"/>
            </a:pPr>
            <a:r>
              <a:rPr lang="en-GB" sz="1800"/>
              <a:t>Il miglioramento dell'efficientamento nell'uso delle risorse e nell'uso dell'energia genera un risparmio economico per le aziende e migliora il loro rating di Responsabilità Sociale d'Impresa.</a:t>
            </a:r>
            <a:endParaRPr sz="1800"/>
          </a:p>
          <a:p>
            <a:pPr indent="0" lvl="0" marL="0" marR="0" rtl="0" algn="l">
              <a:lnSpc>
                <a:spcPct val="100000"/>
              </a:lnSpc>
              <a:spcBef>
                <a:spcPts val="0"/>
              </a:spcBef>
              <a:spcAft>
                <a:spcPts val="0"/>
              </a:spcAft>
              <a:buNone/>
            </a:pPr>
            <a:r>
              <a:t/>
            </a:r>
            <a:endParaRPr b="0" i="0" sz="20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None/>
            </a:pPr>
            <a:r>
              <a:t/>
            </a:r>
            <a:endParaRPr b="0" i="0" sz="2000" u="none" cap="none" strike="noStrike">
              <a:solidFill>
                <a:srgbClr val="000000"/>
              </a:solidFill>
              <a:latin typeface="Arial"/>
              <a:ea typeface="Arial"/>
              <a:cs typeface="Arial"/>
              <a:sym typeface="Arial"/>
            </a:endParaRPr>
          </a:p>
        </p:txBody>
      </p:sp>
      <p:pic>
        <p:nvPicPr>
          <p:cNvPr id="164" name="Google Shape;164;g8f74eaec50_0_82"/>
          <p:cNvPicPr preferRelativeResize="0"/>
          <p:nvPr/>
        </p:nvPicPr>
        <p:blipFill rotWithShape="1">
          <a:blip r:embed="rId5">
            <a:alphaModFix/>
          </a:blip>
          <a:srcRect b="0" l="16261" r="0" t="0"/>
          <a:stretch/>
        </p:blipFill>
        <p:spPr>
          <a:xfrm>
            <a:off x="5538350" y="1686825"/>
            <a:ext cx="3968751" cy="2286950"/>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8" name="Shape 168"/>
        <p:cNvGrpSpPr/>
        <p:nvPr/>
      </p:nvGrpSpPr>
      <p:grpSpPr>
        <a:xfrm>
          <a:off x="0" y="0"/>
          <a:ext cx="0" cy="0"/>
          <a:chOff x="0" y="0"/>
          <a:chExt cx="0" cy="0"/>
        </a:xfrm>
      </p:grpSpPr>
      <p:cxnSp>
        <p:nvCxnSpPr>
          <p:cNvPr id="169" name="Google Shape;169;p8"/>
          <p:cNvCxnSpPr/>
          <p:nvPr/>
        </p:nvCxnSpPr>
        <p:spPr>
          <a:xfrm>
            <a:off x="602395" y="1040418"/>
            <a:ext cx="8100" cy="4093800"/>
          </a:xfrm>
          <a:prstGeom prst="straightConnector1">
            <a:avLst/>
          </a:prstGeom>
          <a:noFill/>
          <a:ln cap="flat" cmpd="sng" w="38100">
            <a:solidFill>
              <a:srgbClr val="6AA84F"/>
            </a:solidFill>
            <a:prstDash val="solid"/>
            <a:round/>
            <a:headEnd len="sm" w="sm" type="none"/>
            <a:tailEnd len="sm" w="sm" type="none"/>
          </a:ln>
        </p:spPr>
      </p:cxnSp>
      <p:pic>
        <p:nvPicPr>
          <p:cNvPr id="170" name="Google Shape;170;p8"/>
          <p:cNvPicPr preferRelativeResize="0"/>
          <p:nvPr/>
        </p:nvPicPr>
        <p:blipFill rotWithShape="1">
          <a:blip r:embed="rId3">
            <a:alphaModFix/>
          </a:blip>
          <a:srcRect b="0" l="0" r="0" t="0"/>
          <a:stretch/>
        </p:blipFill>
        <p:spPr>
          <a:xfrm>
            <a:off x="197537" y="154076"/>
            <a:ext cx="817827" cy="792722"/>
          </a:xfrm>
          <a:prstGeom prst="rect">
            <a:avLst/>
          </a:prstGeom>
          <a:noFill/>
          <a:ln>
            <a:noFill/>
          </a:ln>
        </p:spPr>
      </p:pic>
      <p:cxnSp>
        <p:nvCxnSpPr>
          <p:cNvPr id="171" name="Google Shape;171;p8"/>
          <p:cNvCxnSpPr/>
          <p:nvPr/>
        </p:nvCxnSpPr>
        <p:spPr>
          <a:xfrm flipH="1">
            <a:off x="589500" y="5134250"/>
            <a:ext cx="8568900" cy="11700"/>
          </a:xfrm>
          <a:prstGeom prst="straightConnector1">
            <a:avLst/>
          </a:prstGeom>
          <a:noFill/>
          <a:ln cap="flat" cmpd="sng" w="38100">
            <a:solidFill>
              <a:srgbClr val="6AA84F"/>
            </a:solidFill>
            <a:prstDash val="solid"/>
            <a:round/>
            <a:headEnd len="sm" w="sm" type="none"/>
            <a:tailEnd len="sm" w="sm" type="none"/>
          </a:ln>
        </p:spPr>
      </p:cxnSp>
      <p:pic>
        <p:nvPicPr>
          <p:cNvPr id="172" name="Google Shape;172;p8"/>
          <p:cNvPicPr preferRelativeResize="0"/>
          <p:nvPr/>
        </p:nvPicPr>
        <p:blipFill rotWithShape="1">
          <a:blip r:embed="rId4">
            <a:alphaModFix/>
          </a:blip>
          <a:srcRect b="0" l="0" r="0" t="0"/>
          <a:stretch/>
        </p:blipFill>
        <p:spPr>
          <a:xfrm>
            <a:off x="7279200" y="4609750"/>
            <a:ext cx="1648699" cy="470950"/>
          </a:xfrm>
          <a:prstGeom prst="rect">
            <a:avLst/>
          </a:prstGeom>
          <a:noFill/>
          <a:ln>
            <a:noFill/>
          </a:ln>
        </p:spPr>
      </p:pic>
      <p:sp>
        <p:nvSpPr>
          <p:cNvPr id="173" name="Google Shape;173;p8"/>
          <p:cNvSpPr txBox="1"/>
          <p:nvPr/>
        </p:nvSpPr>
        <p:spPr>
          <a:xfrm>
            <a:off x="1209359" y="469901"/>
            <a:ext cx="8107500" cy="7386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b="1" i="0" lang="en-GB" sz="3600" u="none" cap="none" strike="noStrike">
                <a:solidFill>
                  <a:srgbClr val="000000"/>
                </a:solidFill>
                <a:latin typeface="Arial"/>
                <a:ea typeface="Arial"/>
                <a:cs typeface="Arial"/>
                <a:sym typeface="Arial"/>
              </a:rPr>
              <a:t>Discu</a:t>
            </a:r>
            <a:r>
              <a:rPr b="1" lang="en-GB" sz="3600"/>
              <a:t>tiamo</a:t>
            </a:r>
            <a:endParaRPr sz="3600"/>
          </a:p>
          <a:p>
            <a:pPr indent="0" lvl="0" marL="0" marR="0" rtl="0" algn="l">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sp>
        <p:nvSpPr>
          <p:cNvPr id="174" name="Google Shape;174;p8"/>
          <p:cNvSpPr txBox="1"/>
          <p:nvPr/>
        </p:nvSpPr>
        <p:spPr>
          <a:xfrm>
            <a:off x="1277028" y="1306703"/>
            <a:ext cx="6403800" cy="2679000"/>
          </a:xfrm>
          <a:prstGeom prst="rect">
            <a:avLst/>
          </a:prstGeom>
          <a:noFill/>
          <a:ln>
            <a:noFill/>
          </a:ln>
        </p:spPr>
        <p:txBody>
          <a:bodyPr anchorCtr="0" anchor="t" bIns="45700" lIns="91425" spcFirstLastPara="1" rIns="91425" wrap="square" tIns="45700">
            <a:spAutoFit/>
          </a:bodyPr>
          <a:lstStyle/>
          <a:p>
            <a:pPr indent="0" lvl="0" marL="0" marR="0" rtl="0" algn="l">
              <a:lnSpc>
                <a:spcPct val="115000"/>
              </a:lnSpc>
              <a:spcBef>
                <a:spcPts val="0"/>
              </a:spcBef>
              <a:spcAft>
                <a:spcPts val="0"/>
              </a:spcAft>
              <a:buNone/>
            </a:pPr>
            <a:r>
              <a:rPr lang="en-GB" sz="1800"/>
              <a:t>Se ti è chiara a questo punto l’opportunità che l’efficienza energetica rappresenta per le aziende, di quali dati avresti bisogno e quali valutazioni dovresti effettuare per trasformare l’opportunità in azione?</a:t>
            </a:r>
            <a:endParaRPr sz="1800"/>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8" name="Shape 178"/>
        <p:cNvGrpSpPr/>
        <p:nvPr/>
      </p:nvGrpSpPr>
      <p:grpSpPr>
        <a:xfrm>
          <a:off x="0" y="0"/>
          <a:ext cx="0" cy="0"/>
          <a:chOff x="0" y="0"/>
          <a:chExt cx="0" cy="0"/>
        </a:xfrm>
      </p:grpSpPr>
      <p:cxnSp>
        <p:nvCxnSpPr>
          <p:cNvPr id="179" name="Google Shape;179;g8f74eaec50_0_96"/>
          <p:cNvCxnSpPr/>
          <p:nvPr/>
        </p:nvCxnSpPr>
        <p:spPr>
          <a:xfrm>
            <a:off x="602395" y="1040418"/>
            <a:ext cx="8100" cy="4093800"/>
          </a:xfrm>
          <a:prstGeom prst="straightConnector1">
            <a:avLst/>
          </a:prstGeom>
          <a:noFill/>
          <a:ln cap="flat" cmpd="sng" w="38100">
            <a:solidFill>
              <a:srgbClr val="6AA84F"/>
            </a:solidFill>
            <a:prstDash val="solid"/>
            <a:round/>
            <a:headEnd len="sm" w="sm" type="none"/>
            <a:tailEnd len="sm" w="sm" type="none"/>
          </a:ln>
        </p:spPr>
      </p:cxnSp>
      <p:pic>
        <p:nvPicPr>
          <p:cNvPr id="180" name="Google Shape;180;g8f74eaec50_0_96"/>
          <p:cNvPicPr preferRelativeResize="0"/>
          <p:nvPr/>
        </p:nvPicPr>
        <p:blipFill rotWithShape="1">
          <a:blip r:embed="rId3">
            <a:alphaModFix/>
          </a:blip>
          <a:srcRect b="0" l="0" r="0" t="0"/>
          <a:stretch/>
        </p:blipFill>
        <p:spPr>
          <a:xfrm>
            <a:off x="197537" y="154076"/>
            <a:ext cx="817827" cy="792722"/>
          </a:xfrm>
          <a:prstGeom prst="rect">
            <a:avLst/>
          </a:prstGeom>
          <a:noFill/>
          <a:ln>
            <a:noFill/>
          </a:ln>
        </p:spPr>
      </p:pic>
      <p:cxnSp>
        <p:nvCxnSpPr>
          <p:cNvPr id="181" name="Google Shape;181;g8f74eaec50_0_96"/>
          <p:cNvCxnSpPr/>
          <p:nvPr/>
        </p:nvCxnSpPr>
        <p:spPr>
          <a:xfrm flipH="1">
            <a:off x="589500" y="5134250"/>
            <a:ext cx="8568900" cy="11700"/>
          </a:xfrm>
          <a:prstGeom prst="straightConnector1">
            <a:avLst/>
          </a:prstGeom>
          <a:noFill/>
          <a:ln cap="flat" cmpd="sng" w="38100">
            <a:solidFill>
              <a:srgbClr val="6AA84F"/>
            </a:solidFill>
            <a:prstDash val="solid"/>
            <a:round/>
            <a:headEnd len="sm" w="sm" type="none"/>
            <a:tailEnd len="sm" w="sm" type="none"/>
          </a:ln>
        </p:spPr>
      </p:cxnSp>
      <p:pic>
        <p:nvPicPr>
          <p:cNvPr id="182" name="Google Shape;182;g8f74eaec50_0_96"/>
          <p:cNvPicPr preferRelativeResize="0"/>
          <p:nvPr/>
        </p:nvPicPr>
        <p:blipFill rotWithShape="1">
          <a:blip r:embed="rId4">
            <a:alphaModFix/>
          </a:blip>
          <a:srcRect b="0" l="0" r="0" t="0"/>
          <a:stretch/>
        </p:blipFill>
        <p:spPr>
          <a:xfrm>
            <a:off x="7279200" y="4609750"/>
            <a:ext cx="1648699" cy="470950"/>
          </a:xfrm>
          <a:prstGeom prst="rect">
            <a:avLst/>
          </a:prstGeom>
          <a:noFill/>
          <a:ln>
            <a:noFill/>
          </a:ln>
        </p:spPr>
      </p:pic>
      <p:sp>
        <p:nvSpPr>
          <p:cNvPr id="183" name="Google Shape;183;g8f74eaec50_0_96"/>
          <p:cNvSpPr txBox="1"/>
          <p:nvPr/>
        </p:nvSpPr>
        <p:spPr>
          <a:xfrm>
            <a:off x="1127300" y="155950"/>
            <a:ext cx="8837400" cy="5232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rPr b="1" i="0" lang="en-GB" sz="2800" u="none" cap="none" strike="noStrike">
                <a:solidFill>
                  <a:srgbClr val="000000"/>
                </a:solidFill>
                <a:latin typeface="Arial"/>
                <a:ea typeface="Arial"/>
                <a:cs typeface="Arial"/>
                <a:sym typeface="Arial"/>
              </a:rPr>
              <a:t>Scenari per l</a:t>
            </a:r>
            <a:r>
              <a:rPr b="1" lang="en-GB" sz="2800"/>
              <a:t>’analisi dell’efficienza energetica </a:t>
            </a:r>
            <a:endParaRPr/>
          </a:p>
        </p:txBody>
      </p:sp>
      <p:sp>
        <p:nvSpPr>
          <p:cNvPr id="184" name="Google Shape;184;g8f74eaec50_0_96"/>
          <p:cNvSpPr txBox="1"/>
          <p:nvPr/>
        </p:nvSpPr>
        <p:spPr>
          <a:xfrm>
            <a:off x="1070350" y="1277673"/>
            <a:ext cx="3806400" cy="3126000"/>
          </a:xfrm>
          <a:prstGeom prst="rect">
            <a:avLst/>
          </a:prstGeom>
          <a:noFill/>
          <a:ln>
            <a:noFill/>
          </a:ln>
        </p:spPr>
        <p:txBody>
          <a:bodyPr anchorCtr="0" anchor="t" bIns="45700" lIns="91425" spcFirstLastPara="1" rIns="91425" wrap="square" tIns="45700">
            <a:noAutofit/>
          </a:bodyPr>
          <a:lstStyle/>
          <a:p>
            <a:pPr indent="-298450" lvl="0" marL="285750" marR="0" rtl="0" algn="l">
              <a:lnSpc>
                <a:spcPct val="100000"/>
              </a:lnSpc>
              <a:spcBef>
                <a:spcPts val="0"/>
              </a:spcBef>
              <a:spcAft>
                <a:spcPts val="0"/>
              </a:spcAft>
              <a:buSzPts val="1800"/>
              <a:buChar char="•"/>
            </a:pPr>
            <a:r>
              <a:rPr lang="en-GB" sz="1800"/>
              <a:t>L'analisi dell'efficienza delle risorse è un processo in continua evoluzione.</a:t>
            </a:r>
            <a:endParaRPr sz="1800"/>
          </a:p>
          <a:p>
            <a:pPr indent="0" lvl="0" marL="457200" marR="0" rtl="0" algn="l">
              <a:lnSpc>
                <a:spcPct val="100000"/>
              </a:lnSpc>
              <a:spcBef>
                <a:spcPts val="0"/>
              </a:spcBef>
              <a:spcAft>
                <a:spcPts val="0"/>
              </a:spcAft>
              <a:buNone/>
            </a:pPr>
            <a:r>
              <a:t/>
            </a:r>
            <a:endParaRPr sz="1800"/>
          </a:p>
          <a:p>
            <a:pPr indent="-298450" lvl="0" marL="285750" marR="0" rtl="0" algn="l">
              <a:lnSpc>
                <a:spcPct val="100000"/>
              </a:lnSpc>
              <a:spcBef>
                <a:spcPts val="0"/>
              </a:spcBef>
              <a:spcAft>
                <a:spcPts val="0"/>
              </a:spcAft>
              <a:buSzPts val="1800"/>
              <a:buChar char="•"/>
            </a:pPr>
            <a:r>
              <a:rPr lang="en-GB" sz="1800"/>
              <a:t>È un processo di miglioramento continuo che deve considerare approcci multipli nel valutare i processi del sistema produttivo e aziendale. </a:t>
            </a:r>
            <a:endParaRPr sz="1800"/>
          </a:p>
          <a:p>
            <a:pPr indent="0" lvl="0" marL="457200" marR="0" rtl="0" algn="l">
              <a:lnSpc>
                <a:spcPct val="100000"/>
              </a:lnSpc>
              <a:spcBef>
                <a:spcPts val="0"/>
              </a:spcBef>
              <a:spcAft>
                <a:spcPts val="0"/>
              </a:spcAft>
              <a:buNone/>
            </a:pPr>
            <a:r>
              <a:t/>
            </a:r>
            <a:endParaRPr sz="1600"/>
          </a:p>
        </p:txBody>
      </p:sp>
      <p:pic>
        <p:nvPicPr>
          <p:cNvPr id="185" name="Google Shape;185;g8f74eaec50_0_96"/>
          <p:cNvPicPr preferRelativeResize="0"/>
          <p:nvPr/>
        </p:nvPicPr>
        <p:blipFill rotWithShape="1">
          <a:blip r:embed="rId5">
            <a:alphaModFix/>
          </a:blip>
          <a:srcRect b="0" l="0" r="0" t="0"/>
          <a:stretch/>
        </p:blipFill>
        <p:spPr>
          <a:xfrm>
            <a:off x="4930466" y="1309268"/>
            <a:ext cx="4213534" cy="2822778"/>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file>