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guide id="3" orient="horz" pos="1296">
          <p15:clr>
            <a:srgbClr val="9AA0A6"/>
          </p15:clr>
        </p15:guide>
        <p15:guide id="4" orient="horz" pos="2774">
          <p15:clr>
            <a:srgbClr val="9AA0A6"/>
          </p15:clr>
        </p15:guide>
        <p15:guide id="5" orient="horz" pos="296">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h+UyO7e5ZidI3koOAafn+3CAoG9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oemi Marchionatt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0" d="100"/>
          <a:sy n="110" d="100"/>
        </p:scale>
        <p:origin x="-581" y="-58"/>
      </p:cViewPr>
      <p:guideLst>
        <p:guide orient="horz" pos="1620"/>
        <p:guide orient="horz" pos="1296"/>
        <p:guide orient="horz" pos="2774"/>
        <p:guide orient="horz" pos="29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customschemas.google.com/relationships/presentationmetadata" Target="meta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05-07T13:39:54.729" idx="1">
    <p:pos x="0" y="882"/>
    <p:text>opening slide title: size48</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KDwXREs"/>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793481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Introductory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Slides with title and text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Slides with title and text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aa34201816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gaa34201816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aa34201816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8" name="Google Shape;278;gaa34201816_0_1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5" name="Google Shape;33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2" name="Google Shape;36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 name="Google Shape;41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5" name="Google Shape;43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4" name="Google Shape;464;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b704b4c207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b704b4c207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5" name="Google Shape;475;gb704b4c207_0_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0" name="Google Shape;48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0" name="Google Shape;490;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0" name="Google Shape;50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3" name="Google Shape;51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2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2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9" name="Google Shape;19;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2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3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3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gaa34201816_0_9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56" name="Google Shape;56;gaa34201816_0_9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gaa34201816_0_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gaa34201816_0_10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60" name="Google Shape;60;gaa34201816_0_10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gaa34201816_0_10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3" name="Google Shape;63;gaa34201816_0_10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64" name="Google Shape;64;gaa34201816_0_10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gaa34201816_0_10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7" name="Google Shape;67;gaa34201816_0_10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68" name="Google Shape;68;gaa34201816_0_10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69" name="Google Shape;69;gaa34201816_0_10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gaa34201816_0_1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2" name="Google Shape;72;gaa34201816_0_1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gaa34201816_0_11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75" name="Google Shape;75;gaa34201816_0_11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76" name="Google Shape;76;gaa34201816_0_1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gaa34201816_0_11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79" name="Google Shape;79;gaa34201816_0_1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gaa34201816_0_1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gaa34201816_0_12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83" name="Google Shape;83;gaa34201816_0_12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gaa34201816_0_12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85" name="Google Shape;85;gaa34201816_0_1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gaa34201816_0_12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rtl="0">
              <a:lnSpc>
                <a:spcPct val="100000"/>
              </a:lnSpc>
              <a:spcBef>
                <a:spcPts val="0"/>
              </a:spcBef>
              <a:spcAft>
                <a:spcPts val="0"/>
              </a:spcAft>
              <a:buSzPts val="1800"/>
              <a:buNone/>
              <a:defRPr/>
            </a:lvl1pPr>
          </a:lstStyle>
          <a:p>
            <a:endParaRPr/>
          </a:p>
        </p:txBody>
      </p:sp>
      <p:sp>
        <p:nvSpPr>
          <p:cNvPr id="88" name="Google Shape;88;gaa34201816_0_1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gaa34201816_0_1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91" name="Google Shape;91;gaa34201816_0_1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rtl="0">
              <a:lnSpc>
                <a:spcPct val="115000"/>
              </a:lnSpc>
              <a:spcBef>
                <a:spcPts val="0"/>
              </a:spcBef>
              <a:spcAft>
                <a:spcPts val="0"/>
              </a:spcAft>
              <a:buSzPts val="1800"/>
              <a:buChar char="●"/>
              <a:defRPr/>
            </a:lvl1pPr>
            <a:lvl2pPr marL="914400" lvl="1" indent="-317500" algn="ctr" rtl="0">
              <a:lnSpc>
                <a:spcPct val="115000"/>
              </a:lnSpc>
              <a:spcBef>
                <a:spcPts val="1600"/>
              </a:spcBef>
              <a:spcAft>
                <a:spcPts val="0"/>
              </a:spcAft>
              <a:buSzPts val="1400"/>
              <a:buChar char="○"/>
              <a:defRPr/>
            </a:lvl2pPr>
            <a:lvl3pPr marL="1371600" lvl="2" indent="-317500" algn="ctr" rtl="0">
              <a:lnSpc>
                <a:spcPct val="115000"/>
              </a:lnSpc>
              <a:spcBef>
                <a:spcPts val="1600"/>
              </a:spcBef>
              <a:spcAft>
                <a:spcPts val="0"/>
              </a:spcAft>
              <a:buSzPts val="1400"/>
              <a:buChar char="■"/>
              <a:defRPr/>
            </a:lvl3pPr>
            <a:lvl4pPr marL="1828800" lvl="3" indent="-317500" algn="ctr" rtl="0">
              <a:lnSpc>
                <a:spcPct val="115000"/>
              </a:lnSpc>
              <a:spcBef>
                <a:spcPts val="1600"/>
              </a:spcBef>
              <a:spcAft>
                <a:spcPts val="0"/>
              </a:spcAft>
              <a:buSzPts val="1400"/>
              <a:buChar char="●"/>
              <a:defRPr/>
            </a:lvl4pPr>
            <a:lvl5pPr marL="2286000" lvl="4" indent="-317500" algn="ctr" rtl="0">
              <a:lnSpc>
                <a:spcPct val="115000"/>
              </a:lnSpc>
              <a:spcBef>
                <a:spcPts val="1600"/>
              </a:spcBef>
              <a:spcAft>
                <a:spcPts val="0"/>
              </a:spcAft>
              <a:buSzPts val="1400"/>
              <a:buChar char="○"/>
              <a:defRPr/>
            </a:lvl5pPr>
            <a:lvl6pPr marL="2743200" lvl="5" indent="-317500" algn="ctr" rtl="0">
              <a:lnSpc>
                <a:spcPct val="115000"/>
              </a:lnSpc>
              <a:spcBef>
                <a:spcPts val="1600"/>
              </a:spcBef>
              <a:spcAft>
                <a:spcPts val="0"/>
              </a:spcAft>
              <a:buSzPts val="1400"/>
              <a:buChar char="■"/>
              <a:defRPr/>
            </a:lvl6pPr>
            <a:lvl7pPr marL="3200400" lvl="6" indent="-317500" algn="ctr" rtl="0">
              <a:lnSpc>
                <a:spcPct val="115000"/>
              </a:lnSpc>
              <a:spcBef>
                <a:spcPts val="1600"/>
              </a:spcBef>
              <a:spcAft>
                <a:spcPts val="0"/>
              </a:spcAft>
              <a:buSzPts val="1400"/>
              <a:buChar char="●"/>
              <a:defRPr/>
            </a:lvl7pPr>
            <a:lvl8pPr marL="3657600" lvl="7" indent="-317500" algn="ctr" rtl="0">
              <a:lnSpc>
                <a:spcPct val="115000"/>
              </a:lnSpc>
              <a:spcBef>
                <a:spcPts val="1600"/>
              </a:spcBef>
              <a:spcAft>
                <a:spcPts val="0"/>
              </a:spcAft>
              <a:buSzPts val="1400"/>
              <a:buChar char="○"/>
              <a:defRPr/>
            </a:lvl8pPr>
            <a:lvl9pPr marL="4114800" lvl="8" indent="-317500" algn="ctr" rtl="0">
              <a:lnSpc>
                <a:spcPct val="115000"/>
              </a:lnSpc>
              <a:spcBef>
                <a:spcPts val="1600"/>
              </a:spcBef>
              <a:spcAft>
                <a:spcPts val="1600"/>
              </a:spcAft>
              <a:buSzPts val="1400"/>
              <a:buChar char="■"/>
              <a:defRPr/>
            </a:lvl9pPr>
          </a:lstStyle>
          <a:p>
            <a:endParaRPr/>
          </a:p>
        </p:txBody>
      </p:sp>
      <p:sp>
        <p:nvSpPr>
          <p:cNvPr id="92" name="Google Shape;92;gaa34201816_0_1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gaa34201816_0_1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b704b4c207_0_104"/>
          <p:cNvSpPr txBox="1">
            <a:spLocks noGrp="1"/>
          </p:cNvSpPr>
          <p:nvPr>
            <p:ph type="ctrTitle"/>
          </p:nvPr>
        </p:nvSpPr>
        <p:spPr>
          <a:xfrm>
            <a:off x="1143000" y="906104"/>
            <a:ext cx="6858000" cy="11241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dk1"/>
              </a:buClr>
              <a:buSzPts val="4800"/>
              <a:buFont typeface="Arial"/>
              <a:buNone/>
              <a:defRPr sz="4800" b="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b704b4c207_0_104"/>
          <p:cNvSpPr txBox="1">
            <a:spLocks noGrp="1"/>
          </p:cNvSpPr>
          <p:nvPr>
            <p:ph type="subTitle" idx="1"/>
          </p:nvPr>
        </p:nvSpPr>
        <p:spPr>
          <a:xfrm>
            <a:off x="1143000" y="2256719"/>
            <a:ext cx="6858000" cy="10191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750"/>
              </a:spcBef>
              <a:spcAft>
                <a:spcPts val="0"/>
              </a:spcAft>
              <a:buClr>
                <a:srgbClr val="7F7F7F"/>
              </a:buClr>
              <a:buSzPts val="2400"/>
              <a:buNone/>
              <a:defRPr sz="2400">
                <a:solidFill>
                  <a:srgbClr val="7F7F7F"/>
                </a:solidFill>
              </a:defRPr>
            </a:lvl1pPr>
            <a:lvl2pPr lvl="1" algn="ctr" rtl="0">
              <a:lnSpc>
                <a:spcPct val="90000"/>
              </a:lnSpc>
              <a:spcBef>
                <a:spcPts val="375"/>
              </a:spcBef>
              <a:spcAft>
                <a:spcPts val="0"/>
              </a:spcAft>
              <a:buClr>
                <a:schemeClr val="dk1"/>
              </a:buClr>
              <a:buSzPts val="1500"/>
              <a:buNone/>
              <a:defRPr sz="1500"/>
            </a:lvl2pPr>
            <a:lvl3pPr lvl="2" algn="ctr" rtl="0">
              <a:lnSpc>
                <a:spcPct val="90000"/>
              </a:lnSpc>
              <a:spcBef>
                <a:spcPts val="375"/>
              </a:spcBef>
              <a:spcAft>
                <a:spcPts val="0"/>
              </a:spcAft>
              <a:buClr>
                <a:schemeClr val="dk1"/>
              </a:buClr>
              <a:buSzPts val="1350"/>
              <a:buNone/>
              <a:defRPr sz="1350"/>
            </a:lvl3pPr>
            <a:lvl4pPr lvl="3" algn="ctr" rtl="0">
              <a:lnSpc>
                <a:spcPct val="90000"/>
              </a:lnSpc>
              <a:spcBef>
                <a:spcPts val="375"/>
              </a:spcBef>
              <a:spcAft>
                <a:spcPts val="0"/>
              </a:spcAft>
              <a:buClr>
                <a:schemeClr val="dk1"/>
              </a:buClr>
              <a:buSzPts val="1200"/>
              <a:buNone/>
              <a:defRPr sz="1200"/>
            </a:lvl4pPr>
            <a:lvl5pPr lvl="4" algn="ctr" rtl="0">
              <a:lnSpc>
                <a:spcPct val="90000"/>
              </a:lnSpc>
              <a:spcBef>
                <a:spcPts val="375"/>
              </a:spcBef>
              <a:spcAft>
                <a:spcPts val="0"/>
              </a:spcAft>
              <a:buClr>
                <a:schemeClr val="dk1"/>
              </a:buClr>
              <a:buSzPts val="1200"/>
              <a:buNone/>
              <a:defRPr sz="1200"/>
            </a:lvl5pPr>
            <a:lvl6pPr lvl="5" algn="ctr" rtl="0">
              <a:lnSpc>
                <a:spcPct val="90000"/>
              </a:lnSpc>
              <a:spcBef>
                <a:spcPts val="375"/>
              </a:spcBef>
              <a:spcAft>
                <a:spcPts val="0"/>
              </a:spcAft>
              <a:buClr>
                <a:schemeClr val="dk1"/>
              </a:buClr>
              <a:buSzPts val="1200"/>
              <a:buNone/>
              <a:defRPr sz="1200"/>
            </a:lvl6pPr>
            <a:lvl7pPr lvl="6" algn="ctr" rtl="0">
              <a:lnSpc>
                <a:spcPct val="90000"/>
              </a:lnSpc>
              <a:spcBef>
                <a:spcPts val="375"/>
              </a:spcBef>
              <a:spcAft>
                <a:spcPts val="0"/>
              </a:spcAft>
              <a:buClr>
                <a:schemeClr val="dk1"/>
              </a:buClr>
              <a:buSzPts val="1200"/>
              <a:buNone/>
              <a:defRPr sz="1200"/>
            </a:lvl7pPr>
            <a:lvl8pPr lvl="7" algn="ctr" rtl="0">
              <a:lnSpc>
                <a:spcPct val="90000"/>
              </a:lnSpc>
              <a:spcBef>
                <a:spcPts val="375"/>
              </a:spcBef>
              <a:spcAft>
                <a:spcPts val="0"/>
              </a:spcAft>
              <a:buClr>
                <a:schemeClr val="dk1"/>
              </a:buClr>
              <a:buSzPts val="1200"/>
              <a:buNone/>
              <a:defRPr sz="1200"/>
            </a:lvl8pPr>
            <a:lvl9pPr lvl="8" algn="ctr" rtl="0">
              <a:lnSpc>
                <a:spcPct val="90000"/>
              </a:lnSpc>
              <a:spcBef>
                <a:spcPts val="375"/>
              </a:spcBef>
              <a:spcAft>
                <a:spcPts val="0"/>
              </a:spcAft>
              <a:buClr>
                <a:schemeClr val="dk1"/>
              </a:buClr>
              <a:buSzPts val="1200"/>
              <a:buNone/>
              <a:defRPr sz="1200"/>
            </a:lvl9pPr>
          </a:lstStyle>
          <a:p>
            <a:endParaRPr/>
          </a:p>
        </p:txBody>
      </p:sp>
      <p:pic>
        <p:nvPicPr>
          <p:cNvPr id="104" name="Google Shape;104;gb704b4c207_0_104"/>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105" name="Google Shape;105;gb704b4c207_0_104"/>
          <p:cNvPicPr preferRelativeResize="0"/>
          <p:nvPr/>
        </p:nvPicPr>
        <p:blipFill rotWithShape="1">
          <a:blip r:embed="rId3">
            <a:alphaModFix/>
          </a:blip>
          <a:srcRect/>
          <a:stretch/>
        </p:blipFill>
        <p:spPr>
          <a:xfrm>
            <a:off x="2923301" y="156687"/>
            <a:ext cx="1648699" cy="470950"/>
          </a:xfrm>
          <a:prstGeom prst="rect">
            <a:avLst/>
          </a:prstGeom>
          <a:noFill/>
          <a:ln>
            <a:noFill/>
          </a:ln>
        </p:spPr>
      </p:pic>
      <p:pic>
        <p:nvPicPr>
          <p:cNvPr id="106" name="Google Shape;106;gb704b4c207_0_104"/>
          <p:cNvPicPr preferRelativeResize="0"/>
          <p:nvPr/>
        </p:nvPicPr>
        <p:blipFill rotWithShape="1">
          <a:blip r:embed="rId4">
            <a:alphaModFix/>
          </a:blip>
          <a:srcRect/>
          <a:stretch/>
        </p:blipFill>
        <p:spPr>
          <a:xfrm>
            <a:off x="0" y="3778339"/>
            <a:ext cx="9144000" cy="1371600"/>
          </a:xfrm>
          <a:prstGeom prst="rect">
            <a:avLst/>
          </a:prstGeom>
          <a:noFill/>
          <a:ln>
            <a:noFill/>
          </a:ln>
        </p:spPr>
      </p:pic>
      <p:pic>
        <p:nvPicPr>
          <p:cNvPr id="107" name="Google Shape;107;gb704b4c207_0_104"/>
          <p:cNvPicPr preferRelativeResize="0"/>
          <p:nvPr/>
        </p:nvPicPr>
        <p:blipFill rotWithShape="1">
          <a:blip r:embed="rId5">
            <a:alphaModFix/>
          </a:blip>
          <a:srcRect t="13404"/>
          <a:stretch/>
        </p:blipFill>
        <p:spPr>
          <a:xfrm>
            <a:off x="7535486" y="4463379"/>
            <a:ext cx="1084951" cy="93947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8"/>
        <p:cNvGrpSpPr/>
        <p:nvPr/>
      </p:nvGrpSpPr>
      <p:grpSpPr>
        <a:xfrm>
          <a:off x="0" y="0"/>
          <a:ext cx="0" cy="0"/>
          <a:chOff x="0" y="0"/>
          <a:chExt cx="0" cy="0"/>
        </a:xfrm>
      </p:grpSpPr>
      <p:sp>
        <p:nvSpPr>
          <p:cNvPr id="109" name="Google Shape;109;gb704b4c207_0_111"/>
          <p:cNvSpPr txBox="1">
            <a:spLocks noGrp="1"/>
          </p:cNvSpPr>
          <p:nvPr>
            <p:ph type="title"/>
          </p:nvPr>
        </p:nvSpPr>
        <p:spPr>
          <a:xfrm>
            <a:off x="659554" y="906688"/>
            <a:ext cx="7937100" cy="7002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dk1"/>
              </a:buClr>
              <a:buSzPts val="3600"/>
              <a:buFont typeface="Arial"/>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10" name="Google Shape;110;gb704b4c207_0_111"/>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111" name="Google Shape;111;gb704b4c207_0_111"/>
          <p:cNvPicPr preferRelativeResize="0"/>
          <p:nvPr/>
        </p:nvPicPr>
        <p:blipFill rotWithShape="1">
          <a:blip r:embed="rId3">
            <a:alphaModFix/>
          </a:blip>
          <a:srcRect/>
          <a:stretch/>
        </p:blipFill>
        <p:spPr>
          <a:xfrm>
            <a:off x="2923301" y="156687"/>
            <a:ext cx="1648699" cy="470950"/>
          </a:xfrm>
          <a:prstGeom prst="rect">
            <a:avLst/>
          </a:prstGeom>
          <a:noFill/>
          <a:ln>
            <a:noFill/>
          </a:ln>
        </p:spPr>
      </p:pic>
      <p:cxnSp>
        <p:nvCxnSpPr>
          <p:cNvPr id="112" name="Google Shape;112;gb704b4c207_0_111"/>
          <p:cNvCxnSpPr/>
          <p:nvPr/>
        </p:nvCxnSpPr>
        <p:spPr>
          <a:xfrm rot="10800000" flipH="1">
            <a:off x="0" y="798738"/>
            <a:ext cx="9180900" cy="9300"/>
          </a:xfrm>
          <a:prstGeom prst="straightConnector1">
            <a:avLst/>
          </a:prstGeom>
          <a:noFill/>
          <a:ln w="9525" cap="flat" cmpd="sng">
            <a:solidFill>
              <a:schemeClr val="dk2"/>
            </a:solidFill>
            <a:prstDash val="solid"/>
            <a:round/>
            <a:headEnd type="none" w="sm" len="sm"/>
            <a:tailEnd type="none" w="sm" len="sm"/>
          </a:ln>
        </p:spPr>
      </p:cxnSp>
      <p:sp>
        <p:nvSpPr>
          <p:cNvPr id="113" name="Google Shape;113;gb704b4c207_0_111"/>
          <p:cNvSpPr txBox="1">
            <a:spLocks noGrp="1"/>
          </p:cNvSpPr>
          <p:nvPr>
            <p:ph type="body" idx="1"/>
          </p:nvPr>
        </p:nvSpPr>
        <p:spPr>
          <a:xfrm>
            <a:off x="659554" y="1725702"/>
            <a:ext cx="7937100" cy="26781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pic>
        <p:nvPicPr>
          <p:cNvPr id="114" name="Google Shape;114;gb704b4c207_0_111"/>
          <p:cNvPicPr preferRelativeResize="0"/>
          <p:nvPr/>
        </p:nvPicPr>
        <p:blipFill rotWithShape="1">
          <a:blip r:embed="rId4">
            <a:alphaModFix/>
          </a:blip>
          <a:srcRect/>
          <a:stretch/>
        </p:blipFill>
        <p:spPr>
          <a:xfrm>
            <a:off x="0" y="4449354"/>
            <a:ext cx="9144000" cy="74881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Bullet point slide" type="obj">
  <p:cSld name="OBJECT">
    <p:spTree>
      <p:nvGrpSpPr>
        <p:cNvPr id="1" name="Shape 115"/>
        <p:cNvGrpSpPr/>
        <p:nvPr/>
      </p:nvGrpSpPr>
      <p:grpSpPr>
        <a:xfrm>
          <a:off x="0" y="0"/>
          <a:ext cx="0" cy="0"/>
          <a:chOff x="0" y="0"/>
          <a:chExt cx="0" cy="0"/>
        </a:xfrm>
      </p:grpSpPr>
      <p:pic>
        <p:nvPicPr>
          <p:cNvPr id="116" name="Google Shape;116;gb704b4c207_0_118"/>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117" name="Google Shape;117;gb704b4c207_0_118"/>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118" name="Google Shape;118;gb704b4c207_0_118"/>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9" name="Google Shape;119;gb704b4c207_0_118"/>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pic>
        <p:nvPicPr>
          <p:cNvPr id="120" name="Google Shape;120;gb704b4c207_0_118"/>
          <p:cNvPicPr preferRelativeResize="0"/>
          <p:nvPr/>
        </p:nvPicPr>
        <p:blipFill rotWithShape="1">
          <a:blip r:embed="rId4">
            <a:alphaModFix/>
          </a:blip>
          <a:srcRect/>
          <a:stretch/>
        </p:blipFill>
        <p:spPr>
          <a:xfrm>
            <a:off x="7495301" y="4595685"/>
            <a:ext cx="1648699" cy="470950"/>
          </a:xfrm>
          <a:prstGeom prst="rect">
            <a:avLst/>
          </a:prstGeom>
          <a:noFill/>
          <a:ln>
            <a:noFill/>
          </a:ln>
        </p:spPr>
      </p:pic>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9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1"/>
        <p:cNvGrpSpPr/>
        <p:nvPr/>
      </p:nvGrpSpPr>
      <p:grpSpPr>
        <a:xfrm>
          <a:off x="0" y="0"/>
          <a:ext cx="0" cy="0"/>
          <a:chOff x="0" y="0"/>
          <a:chExt cx="0" cy="0"/>
        </a:xfrm>
      </p:grpSpPr>
      <p:pic>
        <p:nvPicPr>
          <p:cNvPr id="122" name="Google Shape;122;gb704b4c207_0_124"/>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123" name="Google Shape;123;gb704b4c207_0_124"/>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124" name="Google Shape;124;gb704b4c207_0_124"/>
          <p:cNvSpPr txBox="1">
            <a:spLocks noGrp="1"/>
          </p:cNvSpPr>
          <p:nvPr>
            <p:ph type="title"/>
          </p:nvPr>
        </p:nvSpPr>
        <p:spPr>
          <a:xfrm>
            <a:off x="1331913" y="1"/>
            <a:ext cx="4148100" cy="7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gb704b4c207_0_124"/>
          <p:cNvSpPr txBox="1">
            <a:spLocks noGrp="1"/>
          </p:cNvSpPr>
          <p:nvPr>
            <p:ph type="body" idx="1"/>
          </p:nvPr>
        </p:nvSpPr>
        <p:spPr>
          <a:xfrm>
            <a:off x="1331911" y="904964"/>
            <a:ext cx="4148100" cy="37260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pic>
        <p:nvPicPr>
          <p:cNvPr id="126" name="Google Shape;126;gb704b4c207_0_124"/>
          <p:cNvPicPr preferRelativeResize="0"/>
          <p:nvPr/>
        </p:nvPicPr>
        <p:blipFill rotWithShape="1">
          <a:blip r:embed="rId4">
            <a:alphaModFix/>
          </a:blip>
          <a:srcRect/>
          <a:stretch/>
        </p:blipFill>
        <p:spPr>
          <a:xfrm>
            <a:off x="7495301" y="4595685"/>
            <a:ext cx="1648699" cy="470950"/>
          </a:xfrm>
          <a:prstGeom prst="rect">
            <a:avLst/>
          </a:prstGeom>
          <a:noFill/>
          <a:ln>
            <a:noFill/>
          </a:ln>
        </p:spPr>
      </p:pic>
      <p:sp>
        <p:nvSpPr>
          <p:cNvPr id="127" name="Google Shape;127;gb704b4c207_0_124"/>
          <p:cNvSpPr>
            <a:spLocks noGrp="1"/>
          </p:cNvSpPr>
          <p:nvPr>
            <p:ph type="pic" idx="2"/>
          </p:nvPr>
        </p:nvSpPr>
        <p:spPr>
          <a:xfrm>
            <a:off x="5655188" y="372975"/>
            <a:ext cx="3488700" cy="4245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91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ont use 1">
  <p:cSld name="Dont use 1">
    <p:spTree>
      <p:nvGrpSpPr>
        <p:cNvPr id="1" name="Shape 129"/>
        <p:cNvGrpSpPr/>
        <p:nvPr/>
      </p:nvGrpSpPr>
      <p:grpSpPr>
        <a:xfrm>
          <a:off x="0" y="0"/>
          <a:ext cx="0" cy="0"/>
          <a:chOff x="0" y="0"/>
          <a:chExt cx="0" cy="0"/>
        </a:xfrm>
      </p:grpSpPr>
      <p:sp>
        <p:nvSpPr>
          <p:cNvPr id="130" name="Google Shape;130;gb704b4c207_0_132"/>
          <p:cNvSpPr txBox="1">
            <a:spLocks noGrp="1"/>
          </p:cNvSpPr>
          <p:nvPr>
            <p:ph type="body" idx="1"/>
          </p:nvPr>
        </p:nvSpPr>
        <p:spPr>
          <a:xfrm>
            <a:off x="623888" y="3442098"/>
            <a:ext cx="7886700" cy="11250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rgbClr val="888888"/>
              </a:buClr>
              <a:buSzPts val="1800"/>
              <a:buNone/>
              <a:defRPr sz="1800">
                <a:solidFill>
                  <a:srgbClr val="888888"/>
                </a:solidFill>
              </a:defRPr>
            </a:lvl1pPr>
            <a:lvl2pPr marL="914400" lvl="1" indent="-228600" algn="l" rtl="0">
              <a:lnSpc>
                <a:spcPct val="90000"/>
              </a:lnSpc>
              <a:spcBef>
                <a:spcPts val="375"/>
              </a:spcBef>
              <a:spcAft>
                <a:spcPts val="0"/>
              </a:spcAft>
              <a:buClr>
                <a:srgbClr val="888888"/>
              </a:buClr>
              <a:buSzPts val="1500"/>
              <a:buNone/>
              <a:defRPr sz="1500">
                <a:solidFill>
                  <a:srgbClr val="888888"/>
                </a:solidFill>
              </a:defRPr>
            </a:lvl2pPr>
            <a:lvl3pPr marL="1371600" lvl="2" indent="-228600" algn="l" rtl="0">
              <a:lnSpc>
                <a:spcPct val="90000"/>
              </a:lnSpc>
              <a:spcBef>
                <a:spcPts val="375"/>
              </a:spcBef>
              <a:spcAft>
                <a:spcPts val="0"/>
              </a:spcAft>
              <a:buClr>
                <a:srgbClr val="888888"/>
              </a:buClr>
              <a:buSzPts val="1350"/>
              <a:buNone/>
              <a:defRPr sz="1350">
                <a:solidFill>
                  <a:srgbClr val="888888"/>
                </a:solidFill>
              </a:defRPr>
            </a:lvl3pPr>
            <a:lvl4pPr marL="1828800" lvl="3" indent="-228600" algn="l" rtl="0">
              <a:lnSpc>
                <a:spcPct val="90000"/>
              </a:lnSpc>
              <a:spcBef>
                <a:spcPts val="375"/>
              </a:spcBef>
              <a:spcAft>
                <a:spcPts val="0"/>
              </a:spcAft>
              <a:buClr>
                <a:srgbClr val="888888"/>
              </a:buClr>
              <a:buSzPts val="1200"/>
              <a:buNone/>
              <a:defRPr sz="1200">
                <a:solidFill>
                  <a:srgbClr val="888888"/>
                </a:solidFill>
              </a:defRPr>
            </a:lvl4pPr>
            <a:lvl5pPr marL="2286000" lvl="4" indent="-228600" algn="l" rtl="0">
              <a:lnSpc>
                <a:spcPct val="90000"/>
              </a:lnSpc>
              <a:spcBef>
                <a:spcPts val="375"/>
              </a:spcBef>
              <a:spcAft>
                <a:spcPts val="0"/>
              </a:spcAft>
              <a:buClr>
                <a:srgbClr val="888888"/>
              </a:buClr>
              <a:buSzPts val="1200"/>
              <a:buNone/>
              <a:defRPr sz="1200">
                <a:solidFill>
                  <a:srgbClr val="888888"/>
                </a:solidFill>
              </a:defRPr>
            </a:lvl5pPr>
            <a:lvl6pPr marL="2743200" lvl="5" indent="-228600" algn="l" rtl="0">
              <a:lnSpc>
                <a:spcPct val="90000"/>
              </a:lnSpc>
              <a:spcBef>
                <a:spcPts val="375"/>
              </a:spcBef>
              <a:spcAft>
                <a:spcPts val="0"/>
              </a:spcAft>
              <a:buClr>
                <a:srgbClr val="888888"/>
              </a:buClr>
              <a:buSzPts val="1200"/>
              <a:buNone/>
              <a:defRPr sz="1200">
                <a:solidFill>
                  <a:srgbClr val="888888"/>
                </a:solidFill>
              </a:defRPr>
            </a:lvl6pPr>
            <a:lvl7pPr marL="3200400" lvl="6" indent="-228600" algn="l" rtl="0">
              <a:lnSpc>
                <a:spcPct val="90000"/>
              </a:lnSpc>
              <a:spcBef>
                <a:spcPts val="375"/>
              </a:spcBef>
              <a:spcAft>
                <a:spcPts val="0"/>
              </a:spcAft>
              <a:buClr>
                <a:srgbClr val="888888"/>
              </a:buClr>
              <a:buSzPts val="1200"/>
              <a:buNone/>
              <a:defRPr sz="1200">
                <a:solidFill>
                  <a:srgbClr val="888888"/>
                </a:solidFill>
              </a:defRPr>
            </a:lvl7pPr>
            <a:lvl8pPr marL="3657600" lvl="7" indent="-228600" algn="l" rtl="0">
              <a:lnSpc>
                <a:spcPct val="90000"/>
              </a:lnSpc>
              <a:spcBef>
                <a:spcPts val="375"/>
              </a:spcBef>
              <a:spcAft>
                <a:spcPts val="0"/>
              </a:spcAft>
              <a:buClr>
                <a:srgbClr val="888888"/>
              </a:buClr>
              <a:buSzPts val="1200"/>
              <a:buNone/>
              <a:defRPr sz="1200">
                <a:solidFill>
                  <a:srgbClr val="888888"/>
                </a:solidFill>
              </a:defRPr>
            </a:lvl8pPr>
            <a:lvl9pPr marL="4114800" lvl="8" indent="-228600" algn="l" rtl="0">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131" name="Google Shape;131;gb704b4c207_0_132"/>
          <p:cNvSpPr txBox="1">
            <a:spLocks noGrp="1"/>
          </p:cNvSpPr>
          <p:nvPr>
            <p:ph type="body" idx="2"/>
          </p:nvPr>
        </p:nvSpPr>
        <p:spPr>
          <a:xfrm>
            <a:off x="1558925" y="2311400"/>
            <a:ext cx="5956200" cy="930300"/>
          </a:xfrm>
          <a:prstGeom prst="rect">
            <a:avLst/>
          </a:prstGeom>
          <a:noFill/>
          <a:ln>
            <a:noFill/>
          </a:ln>
        </p:spPr>
        <p:txBody>
          <a:bodyPr spcFirstLastPara="1" wrap="square" lIns="91425" tIns="45700" rIns="91425" bIns="45700" anchor="b" anchorCtr="0">
            <a:noAutofit/>
          </a:bodyPr>
          <a:lstStyle>
            <a:lvl1pPr marL="457200" lvl="0" indent="-228600" algn="ctr" rtl="0">
              <a:lnSpc>
                <a:spcPct val="90000"/>
              </a:lnSpc>
              <a:spcBef>
                <a:spcPts val="750"/>
              </a:spcBef>
              <a:spcAft>
                <a:spcPts val="0"/>
              </a:spcAft>
              <a:buClr>
                <a:srgbClr val="7F7F7F"/>
              </a:buClr>
              <a:buSzPts val="2400"/>
              <a:buNone/>
              <a:defRPr sz="2400">
                <a:solidFill>
                  <a:srgbClr val="7F7F7F"/>
                </a:solidFill>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ont use 2" type="twoObj">
  <p:cSld name="TWO_OBJECTS">
    <p:spTree>
      <p:nvGrpSpPr>
        <p:cNvPr id="1" name="Shape 132"/>
        <p:cNvGrpSpPr/>
        <p:nvPr/>
      </p:nvGrpSpPr>
      <p:grpSpPr>
        <a:xfrm>
          <a:off x="0" y="0"/>
          <a:ext cx="0" cy="0"/>
          <a:chOff x="0" y="0"/>
          <a:chExt cx="0" cy="0"/>
        </a:xfrm>
      </p:grpSpPr>
      <p:sp>
        <p:nvSpPr>
          <p:cNvPr id="133" name="Google Shape;133;gb704b4c207_0_135"/>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gb704b4c207_0_135"/>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35" name="Google Shape;135;gb704b4c207_0_135"/>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36" name="Google Shape;136;gb704b4c207_0_13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7" name="Google Shape;137;gb704b4c207_0_13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8" name="Google Shape;138;gb704b4c207_0_13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ont use 3" type="twoTxTwoObj">
  <p:cSld name="TWO_OBJECTS_WITH_TEXT">
    <p:spTree>
      <p:nvGrpSpPr>
        <p:cNvPr id="1" name="Shape 139"/>
        <p:cNvGrpSpPr/>
        <p:nvPr/>
      </p:nvGrpSpPr>
      <p:grpSpPr>
        <a:xfrm>
          <a:off x="0" y="0"/>
          <a:ext cx="0" cy="0"/>
          <a:chOff x="0" y="0"/>
          <a:chExt cx="0" cy="0"/>
        </a:xfrm>
      </p:grpSpPr>
      <p:sp>
        <p:nvSpPr>
          <p:cNvPr id="140" name="Google Shape;140;gb704b4c207_0_142"/>
          <p:cNvSpPr txBox="1">
            <a:spLocks noGrp="1"/>
          </p:cNvSpPr>
          <p:nvPr>
            <p:ph type="title"/>
          </p:nvPr>
        </p:nvSpPr>
        <p:spPr>
          <a:xfrm>
            <a:off x="629841" y="273844"/>
            <a:ext cx="7886700" cy="994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1" name="Google Shape;141;gb704b4c207_0_142"/>
          <p:cNvSpPr txBox="1">
            <a:spLocks noGrp="1"/>
          </p:cNvSpPr>
          <p:nvPr>
            <p:ph type="body" idx="1"/>
          </p:nvPr>
        </p:nvSpPr>
        <p:spPr>
          <a:xfrm>
            <a:off x="629842" y="1260872"/>
            <a:ext cx="3868200" cy="6180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750"/>
              </a:spcBef>
              <a:spcAft>
                <a:spcPts val="0"/>
              </a:spcAft>
              <a:buClr>
                <a:schemeClr val="dk1"/>
              </a:buClr>
              <a:buSzPts val="1800"/>
              <a:buNone/>
              <a:defRPr sz="1800" b="1"/>
            </a:lvl1pPr>
            <a:lvl2pPr marL="914400" lvl="1" indent="-228600" algn="l" rtl="0">
              <a:lnSpc>
                <a:spcPct val="90000"/>
              </a:lnSpc>
              <a:spcBef>
                <a:spcPts val="375"/>
              </a:spcBef>
              <a:spcAft>
                <a:spcPts val="0"/>
              </a:spcAft>
              <a:buClr>
                <a:schemeClr val="dk1"/>
              </a:buClr>
              <a:buSzPts val="1500"/>
              <a:buNone/>
              <a:defRPr sz="1500" b="1"/>
            </a:lvl2pPr>
            <a:lvl3pPr marL="1371600" lvl="2" indent="-228600" algn="l" rtl="0">
              <a:lnSpc>
                <a:spcPct val="90000"/>
              </a:lnSpc>
              <a:spcBef>
                <a:spcPts val="375"/>
              </a:spcBef>
              <a:spcAft>
                <a:spcPts val="0"/>
              </a:spcAft>
              <a:buClr>
                <a:schemeClr val="dk1"/>
              </a:buClr>
              <a:buSzPts val="1350"/>
              <a:buNone/>
              <a:defRPr sz="1350" b="1"/>
            </a:lvl3pPr>
            <a:lvl4pPr marL="1828800" lvl="3" indent="-228600" algn="l" rtl="0">
              <a:lnSpc>
                <a:spcPct val="90000"/>
              </a:lnSpc>
              <a:spcBef>
                <a:spcPts val="375"/>
              </a:spcBef>
              <a:spcAft>
                <a:spcPts val="0"/>
              </a:spcAft>
              <a:buClr>
                <a:schemeClr val="dk1"/>
              </a:buClr>
              <a:buSzPts val="1200"/>
              <a:buNone/>
              <a:defRPr sz="1200" b="1"/>
            </a:lvl4pPr>
            <a:lvl5pPr marL="2286000" lvl="4" indent="-228600" algn="l" rtl="0">
              <a:lnSpc>
                <a:spcPct val="90000"/>
              </a:lnSpc>
              <a:spcBef>
                <a:spcPts val="375"/>
              </a:spcBef>
              <a:spcAft>
                <a:spcPts val="0"/>
              </a:spcAft>
              <a:buClr>
                <a:schemeClr val="dk1"/>
              </a:buClr>
              <a:buSzPts val="1200"/>
              <a:buNone/>
              <a:defRPr sz="1200" b="1"/>
            </a:lvl5pPr>
            <a:lvl6pPr marL="2743200" lvl="5" indent="-228600" algn="l" rtl="0">
              <a:lnSpc>
                <a:spcPct val="90000"/>
              </a:lnSpc>
              <a:spcBef>
                <a:spcPts val="375"/>
              </a:spcBef>
              <a:spcAft>
                <a:spcPts val="0"/>
              </a:spcAft>
              <a:buClr>
                <a:schemeClr val="dk1"/>
              </a:buClr>
              <a:buSzPts val="1200"/>
              <a:buNone/>
              <a:defRPr sz="1200" b="1"/>
            </a:lvl6pPr>
            <a:lvl7pPr marL="3200400" lvl="6" indent="-228600" algn="l" rtl="0">
              <a:lnSpc>
                <a:spcPct val="90000"/>
              </a:lnSpc>
              <a:spcBef>
                <a:spcPts val="375"/>
              </a:spcBef>
              <a:spcAft>
                <a:spcPts val="0"/>
              </a:spcAft>
              <a:buClr>
                <a:schemeClr val="dk1"/>
              </a:buClr>
              <a:buSzPts val="1200"/>
              <a:buNone/>
              <a:defRPr sz="1200" b="1"/>
            </a:lvl7pPr>
            <a:lvl8pPr marL="3657600" lvl="7" indent="-228600" algn="l" rtl="0">
              <a:lnSpc>
                <a:spcPct val="90000"/>
              </a:lnSpc>
              <a:spcBef>
                <a:spcPts val="375"/>
              </a:spcBef>
              <a:spcAft>
                <a:spcPts val="0"/>
              </a:spcAft>
              <a:buClr>
                <a:schemeClr val="dk1"/>
              </a:buClr>
              <a:buSzPts val="1200"/>
              <a:buNone/>
              <a:defRPr sz="1200" b="1"/>
            </a:lvl8pPr>
            <a:lvl9pPr marL="4114800" lvl="8" indent="-228600" algn="l" rtl="0">
              <a:lnSpc>
                <a:spcPct val="90000"/>
              </a:lnSpc>
              <a:spcBef>
                <a:spcPts val="375"/>
              </a:spcBef>
              <a:spcAft>
                <a:spcPts val="0"/>
              </a:spcAft>
              <a:buClr>
                <a:schemeClr val="dk1"/>
              </a:buClr>
              <a:buSzPts val="1200"/>
              <a:buNone/>
              <a:defRPr sz="1200" b="1"/>
            </a:lvl9pPr>
          </a:lstStyle>
          <a:p>
            <a:endParaRPr/>
          </a:p>
        </p:txBody>
      </p:sp>
      <p:sp>
        <p:nvSpPr>
          <p:cNvPr id="142" name="Google Shape;142;gb704b4c207_0_142"/>
          <p:cNvSpPr txBox="1">
            <a:spLocks noGrp="1"/>
          </p:cNvSpPr>
          <p:nvPr>
            <p:ph type="body" idx="2"/>
          </p:nvPr>
        </p:nvSpPr>
        <p:spPr>
          <a:xfrm>
            <a:off x="629842" y="1878806"/>
            <a:ext cx="3868200" cy="27633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43" name="Google Shape;143;gb704b4c207_0_142"/>
          <p:cNvSpPr txBox="1">
            <a:spLocks noGrp="1"/>
          </p:cNvSpPr>
          <p:nvPr>
            <p:ph type="body" idx="3"/>
          </p:nvPr>
        </p:nvSpPr>
        <p:spPr>
          <a:xfrm>
            <a:off x="4629150" y="1260872"/>
            <a:ext cx="3887400" cy="6180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750"/>
              </a:spcBef>
              <a:spcAft>
                <a:spcPts val="0"/>
              </a:spcAft>
              <a:buClr>
                <a:schemeClr val="dk1"/>
              </a:buClr>
              <a:buSzPts val="1800"/>
              <a:buNone/>
              <a:defRPr sz="1800" b="1"/>
            </a:lvl1pPr>
            <a:lvl2pPr marL="914400" lvl="1" indent="-228600" algn="l" rtl="0">
              <a:lnSpc>
                <a:spcPct val="90000"/>
              </a:lnSpc>
              <a:spcBef>
                <a:spcPts val="375"/>
              </a:spcBef>
              <a:spcAft>
                <a:spcPts val="0"/>
              </a:spcAft>
              <a:buClr>
                <a:schemeClr val="dk1"/>
              </a:buClr>
              <a:buSzPts val="1500"/>
              <a:buNone/>
              <a:defRPr sz="1500" b="1"/>
            </a:lvl2pPr>
            <a:lvl3pPr marL="1371600" lvl="2" indent="-228600" algn="l" rtl="0">
              <a:lnSpc>
                <a:spcPct val="90000"/>
              </a:lnSpc>
              <a:spcBef>
                <a:spcPts val="375"/>
              </a:spcBef>
              <a:spcAft>
                <a:spcPts val="0"/>
              </a:spcAft>
              <a:buClr>
                <a:schemeClr val="dk1"/>
              </a:buClr>
              <a:buSzPts val="1350"/>
              <a:buNone/>
              <a:defRPr sz="1350" b="1"/>
            </a:lvl3pPr>
            <a:lvl4pPr marL="1828800" lvl="3" indent="-228600" algn="l" rtl="0">
              <a:lnSpc>
                <a:spcPct val="90000"/>
              </a:lnSpc>
              <a:spcBef>
                <a:spcPts val="375"/>
              </a:spcBef>
              <a:spcAft>
                <a:spcPts val="0"/>
              </a:spcAft>
              <a:buClr>
                <a:schemeClr val="dk1"/>
              </a:buClr>
              <a:buSzPts val="1200"/>
              <a:buNone/>
              <a:defRPr sz="1200" b="1"/>
            </a:lvl4pPr>
            <a:lvl5pPr marL="2286000" lvl="4" indent="-228600" algn="l" rtl="0">
              <a:lnSpc>
                <a:spcPct val="90000"/>
              </a:lnSpc>
              <a:spcBef>
                <a:spcPts val="375"/>
              </a:spcBef>
              <a:spcAft>
                <a:spcPts val="0"/>
              </a:spcAft>
              <a:buClr>
                <a:schemeClr val="dk1"/>
              </a:buClr>
              <a:buSzPts val="1200"/>
              <a:buNone/>
              <a:defRPr sz="1200" b="1"/>
            </a:lvl5pPr>
            <a:lvl6pPr marL="2743200" lvl="5" indent="-228600" algn="l" rtl="0">
              <a:lnSpc>
                <a:spcPct val="90000"/>
              </a:lnSpc>
              <a:spcBef>
                <a:spcPts val="375"/>
              </a:spcBef>
              <a:spcAft>
                <a:spcPts val="0"/>
              </a:spcAft>
              <a:buClr>
                <a:schemeClr val="dk1"/>
              </a:buClr>
              <a:buSzPts val="1200"/>
              <a:buNone/>
              <a:defRPr sz="1200" b="1"/>
            </a:lvl6pPr>
            <a:lvl7pPr marL="3200400" lvl="6" indent="-228600" algn="l" rtl="0">
              <a:lnSpc>
                <a:spcPct val="90000"/>
              </a:lnSpc>
              <a:spcBef>
                <a:spcPts val="375"/>
              </a:spcBef>
              <a:spcAft>
                <a:spcPts val="0"/>
              </a:spcAft>
              <a:buClr>
                <a:schemeClr val="dk1"/>
              </a:buClr>
              <a:buSzPts val="1200"/>
              <a:buNone/>
              <a:defRPr sz="1200" b="1"/>
            </a:lvl7pPr>
            <a:lvl8pPr marL="3657600" lvl="7" indent="-228600" algn="l" rtl="0">
              <a:lnSpc>
                <a:spcPct val="90000"/>
              </a:lnSpc>
              <a:spcBef>
                <a:spcPts val="375"/>
              </a:spcBef>
              <a:spcAft>
                <a:spcPts val="0"/>
              </a:spcAft>
              <a:buClr>
                <a:schemeClr val="dk1"/>
              </a:buClr>
              <a:buSzPts val="1200"/>
              <a:buNone/>
              <a:defRPr sz="1200" b="1"/>
            </a:lvl8pPr>
            <a:lvl9pPr marL="4114800" lvl="8" indent="-228600" algn="l" rtl="0">
              <a:lnSpc>
                <a:spcPct val="90000"/>
              </a:lnSpc>
              <a:spcBef>
                <a:spcPts val="375"/>
              </a:spcBef>
              <a:spcAft>
                <a:spcPts val="0"/>
              </a:spcAft>
              <a:buClr>
                <a:schemeClr val="dk1"/>
              </a:buClr>
              <a:buSzPts val="1200"/>
              <a:buNone/>
              <a:defRPr sz="1200" b="1"/>
            </a:lvl9pPr>
          </a:lstStyle>
          <a:p>
            <a:endParaRPr/>
          </a:p>
        </p:txBody>
      </p:sp>
      <p:sp>
        <p:nvSpPr>
          <p:cNvPr id="144" name="Google Shape;144;gb704b4c207_0_142"/>
          <p:cNvSpPr txBox="1">
            <a:spLocks noGrp="1"/>
          </p:cNvSpPr>
          <p:nvPr>
            <p:ph type="body" idx="4"/>
          </p:nvPr>
        </p:nvSpPr>
        <p:spPr>
          <a:xfrm>
            <a:off x="4629150" y="1878806"/>
            <a:ext cx="3887400" cy="27633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45" name="Google Shape;145;gb704b4c207_0_14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6" name="Google Shape;146;gb704b4c207_0_14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7" name="Google Shape;147;gb704b4c207_0_14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ont use 4" type="objTx">
  <p:cSld name="OBJECT_WITH_CAPTION_TEXT">
    <p:spTree>
      <p:nvGrpSpPr>
        <p:cNvPr id="1" name="Shape 148"/>
        <p:cNvGrpSpPr/>
        <p:nvPr/>
      </p:nvGrpSpPr>
      <p:grpSpPr>
        <a:xfrm>
          <a:off x="0" y="0"/>
          <a:ext cx="0" cy="0"/>
          <a:chOff x="0" y="0"/>
          <a:chExt cx="0" cy="0"/>
        </a:xfrm>
      </p:grpSpPr>
      <p:sp>
        <p:nvSpPr>
          <p:cNvPr id="149" name="Google Shape;149;gb704b4c207_0_151"/>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2400"/>
              <a:buFont typeface="Arial"/>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0" name="Google Shape;150;gb704b4c207_0_151"/>
          <p:cNvSpPr txBox="1">
            <a:spLocks noGrp="1"/>
          </p:cNvSpPr>
          <p:nvPr>
            <p:ph type="body" idx="1"/>
          </p:nvPr>
        </p:nvSpPr>
        <p:spPr>
          <a:xfrm>
            <a:off x="3887391" y="740569"/>
            <a:ext cx="4629300" cy="3655200"/>
          </a:xfrm>
          <a:prstGeom prst="rect">
            <a:avLst/>
          </a:prstGeom>
          <a:noFill/>
          <a:ln>
            <a:noFill/>
          </a:ln>
        </p:spPr>
        <p:txBody>
          <a:bodyPr spcFirstLastPara="1" wrap="square" lIns="91425" tIns="45700" rIns="91425" bIns="45700" anchor="t" anchorCtr="0">
            <a:noAutofit/>
          </a:bodyPr>
          <a:lstStyle>
            <a:lvl1pPr marL="457200" lvl="0" indent="-381000" algn="l" rtl="0">
              <a:lnSpc>
                <a:spcPct val="90000"/>
              </a:lnSpc>
              <a:spcBef>
                <a:spcPts val="750"/>
              </a:spcBef>
              <a:spcAft>
                <a:spcPts val="0"/>
              </a:spcAft>
              <a:buClr>
                <a:schemeClr val="dk1"/>
              </a:buClr>
              <a:buSzPts val="2400"/>
              <a:buChar char="•"/>
              <a:defRPr sz="2400"/>
            </a:lvl1pPr>
            <a:lvl2pPr marL="914400" lvl="1" indent="-361950" algn="l" rtl="0">
              <a:lnSpc>
                <a:spcPct val="90000"/>
              </a:lnSpc>
              <a:spcBef>
                <a:spcPts val="375"/>
              </a:spcBef>
              <a:spcAft>
                <a:spcPts val="0"/>
              </a:spcAft>
              <a:buClr>
                <a:schemeClr val="dk1"/>
              </a:buClr>
              <a:buSzPts val="2100"/>
              <a:buChar char="•"/>
              <a:defRPr sz="2100"/>
            </a:lvl2pPr>
            <a:lvl3pPr marL="1371600" lvl="2" indent="-342900" algn="l" rtl="0">
              <a:lnSpc>
                <a:spcPct val="90000"/>
              </a:lnSpc>
              <a:spcBef>
                <a:spcPts val="375"/>
              </a:spcBef>
              <a:spcAft>
                <a:spcPts val="0"/>
              </a:spcAft>
              <a:buClr>
                <a:schemeClr val="dk1"/>
              </a:buClr>
              <a:buSzPts val="1800"/>
              <a:buChar char="•"/>
              <a:defRPr sz="1800"/>
            </a:lvl3pPr>
            <a:lvl4pPr marL="1828800" lvl="3" indent="-323850" algn="l" rtl="0">
              <a:lnSpc>
                <a:spcPct val="90000"/>
              </a:lnSpc>
              <a:spcBef>
                <a:spcPts val="375"/>
              </a:spcBef>
              <a:spcAft>
                <a:spcPts val="0"/>
              </a:spcAft>
              <a:buClr>
                <a:schemeClr val="dk1"/>
              </a:buClr>
              <a:buSzPts val="1500"/>
              <a:buChar char="•"/>
              <a:defRPr sz="1500"/>
            </a:lvl4pPr>
            <a:lvl5pPr marL="2286000" lvl="4" indent="-323850" algn="l" rtl="0">
              <a:lnSpc>
                <a:spcPct val="90000"/>
              </a:lnSpc>
              <a:spcBef>
                <a:spcPts val="375"/>
              </a:spcBef>
              <a:spcAft>
                <a:spcPts val="0"/>
              </a:spcAft>
              <a:buClr>
                <a:schemeClr val="dk1"/>
              </a:buClr>
              <a:buSzPts val="1500"/>
              <a:buChar char="•"/>
              <a:defRPr sz="1500"/>
            </a:lvl5pPr>
            <a:lvl6pPr marL="2743200" lvl="5" indent="-323850" algn="l" rtl="0">
              <a:lnSpc>
                <a:spcPct val="90000"/>
              </a:lnSpc>
              <a:spcBef>
                <a:spcPts val="375"/>
              </a:spcBef>
              <a:spcAft>
                <a:spcPts val="0"/>
              </a:spcAft>
              <a:buClr>
                <a:schemeClr val="dk1"/>
              </a:buClr>
              <a:buSzPts val="1500"/>
              <a:buChar char="•"/>
              <a:defRPr sz="1500"/>
            </a:lvl6pPr>
            <a:lvl7pPr marL="3200400" lvl="6" indent="-323850" algn="l" rtl="0">
              <a:lnSpc>
                <a:spcPct val="90000"/>
              </a:lnSpc>
              <a:spcBef>
                <a:spcPts val="375"/>
              </a:spcBef>
              <a:spcAft>
                <a:spcPts val="0"/>
              </a:spcAft>
              <a:buClr>
                <a:schemeClr val="dk1"/>
              </a:buClr>
              <a:buSzPts val="1500"/>
              <a:buChar char="•"/>
              <a:defRPr sz="1500"/>
            </a:lvl7pPr>
            <a:lvl8pPr marL="3657600" lvl="7" indent="-323850" algn="l" rtl="0">
              <a:lnSpc>
                <a:spcPct val="90000"/>
              </a:lnSpc>
              <a:spcBef>
                <a:spcPts val="375"/>
              </a:spcBef>
              <a:spcAft>
                <a:spcPts val="0"/>
              </a:spcAft>
              <a:buClr>
                <a:schemeClr val="dk1"/>
              </a:buClr>
              <a:buSzPts val="1500"/>
              <a:buChar char="•"/>
              <a:defRPr sz="1500"/>
            </a:lvl8pPr>
            <a:lvl9pPr marL="4114800" lvl="8" indent="-323850" algn="l" rtl="0">
              <a:lnSpc>
                <a:spcPct val="90000"/>
              </a:lnSpc>
              <a:spcBef>
                <a:spcPts val="375"/>
              </a:spcBef>
              <a:spcAft>
                <a:spcPts val="0"/>
              </a:spcAft>
              <a:buClr>
                <a:schemeClr val="dk1"/>
              </a:buClr>
              <a:buSzPts val="1500"/>
              <a:buChar char="•"/>
              <a:defRPr sz="1500"/>
            </a:lvl9pPr>
          </a:lstStyle>
          <a:p>
            <a:endParaRPr/>
          </a:p>
        </p:txBody>
      </p:sp>
      <p:sp>
        <p:nvSpPr>
          <p:cNvPr id="151" name="Google Shape;151;gb704b4c207_0_151"/>
          <p:cNvSpPr txBox="1">
            <a:spLocks noGrp="1"/>
          </p:cNvSpPr>
          <p:nvPr>
            <p:ph type="body" idx="2"/>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chemeClr val="dk1"/>
              </a:buClr>
              <a:buSzPts val="1200"/>
              <a:buNone/>
              <a:defRPr sz="1200"/>
            </a:lvl1pPr>
            <a:lvl2pPr marL="914400" lvl="1" indent="-228600" algn="l" rtl="0">
              <a:lnSpc>
                <a:spcPct val="90000"/>
              </a:lnSpc>
              <a:spcBef>
                <a:spcPts val="375"/>
              </a:spcBef>
              <a:spcAft>
                <a:spcPts val="0"/>
              </a:spcAft>
              <a:buClr>
                <a:schemeClr val="dk1"/>
              </a:buClr>
              <a:buSzPts val="1050"/>
              <a:buNone/>
              <a:defRPr sz="1050"/>
            </a:lvl2pPr>
            <a:lvl3pPr marL="1371600" lvl="2" indent="-228600" algn="l" rtl="0">
              <a:lnSpc>
                <a:spcPct val="90000"/>
              </a:lnSpc>
              <a:spcBef>
                <a:spcPts val="375"/>
              </a:spcBef>
              <a:spcAft>
                <a:spcPts val="0"/>
              </a:spcAft>
              <a:buClr>
                <a:schemeClr val="dk1"/>
              </a:buClr>
              <a:buSzPts val="900"/>
              <a:buNone/>
              <a:defRPr sz="900"/>
            </a:lvl3pPr>
            <a:lvl4pPr marL="1828800" lvl="3" indent="-228600" algn="l" rtl="0">
              <a:lnSpc>
                <a:spcPct val="90000"/>
              </a:lnSpc>
              <a:spcBef>
                <a:spcPts val="375"/>
              </a:spcBef>
              <a:spcAft>
                <a:spcPts val="0"/>
              </a:spcAft>
              <a:buClr>
                <a:schemeClr val="dk1"/>
              </a:buClr>
              <a:buSzPts val="750"/>
              <a:buNone/>
              <a:defRPr sz="750"/>
            </a:lvl4pPr>
            <a:lvl5pPr marL="2286000" lvl="4" indent="-228600" algn="l" rtl="0">
              <a:lnSpc>
                <a:spcPct val="90000"/>
              </a:lnSpc>
              <a:spcBef>
                <a:spcPts val="375"/>
              </a:spcBef>
              <a:spcAft>
                <a:spcPts val="0"/>
              </a:spcAft>
              <a:buClr>
                <a:schemeClr val="dk1"/>
              </a:buClr>
              <a:buSzPts val="750"/>
              <a:buNone/>
              <a:defRPr sz="750"/>
            </a:lvl5pPr>
            <a:lvl6pPr marL="2743200" lvl="5" indent="-228600" algn="l" rtl="0">
              <a:lnSpc>
                <a:spcPct val="90000"/>
              </a:lnSpc>
              <a:spcBef>
                <a:spcPts val="375"/>
              </a:spcBef>
              <a:spcAft>
                <a:spcPts val="0"/>
              </a:spcAft>
              <a:buClr>
                <a:schemeClr val="dk1"/>
              </a:buClr>
              <a:buSzPts val="750"/>
              <a:buNone/>
              <a:defRPr sz="750"/>
            </a:lvl6pPr>
            <a:lvl7pPr marL="3200400" lvl="6" indent="-228600" algn="l" rtl="0">
              <a:lnSpc>
                <a:spcPct val="90000"/>
              </a:lnSpc>
              <a:spcBef>
                <a:spcPts val="375"/>
              </a:spcBef>
              <a:spcAft>
                <a:spcPts val="0"/>
              </a:spcAft>
              <a:buClr>
                <a:schemeClr val="dk1"/>
              </a:buClr>
              <a:buSzPts val="750"/>
              <a:buNone/>
              <a:defRPr sz="750"/>
            </a:lvl7pPr>
            <a:lvl8pPr marL="3657600" lvl="7" indent="-228600" algn="l" rtl="0">
              <a:lnSpc>
                <a:spcPct val="90000"/>
              </a:lnSpc>
              <a:spcBef>
                <a:spcPts val="375"/>
              </a:spcBef>
              <a:spcAft>
                <a:spcPts val="0"/>
              </a:spcAft>
              <a:buClr>
                <a:schemeClr val="dk1"/>
              </a:buClr>
              <a:buSzPts val="750"/>
              <a:buNone/>
              <a:defRPr sz="750"/>
            </a:lvl8pPr>
            <a:lvl9pPr marL="4114800" lvl="8" indent="-228600" algn="l" rtl="0">
              <a:lnSpc>
                <a:spcPct val="90000"/>
              </a:lnSpc>
              <a:spcBef>
                <a:spcPts val="375"/>
              </a:spcBef>
              <a:spcAft>
                <a:spcPts val="0"/>
              </a:spcAft>
              <a:buClr>
                <a:schemeClr val="dk1"/>
              </a:buClr>
              <a:buSzPts val="750"/>
              <a:buNone/>
              <a:defRPr sz="750"/>
            </a:lvl9pPr>
          </a:lstStyle>
          <a:p>
            <a:endParaRPr/>
          </a:p>
        </p:txBody>
      </p:sp>
      <p:sp>
        <p:nvSpPr>
          <p:cNvPr id="152" name="Google Shape;152;gb704b4c207_0_15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3" name="Google Shape;153;gb704b4c207_0_15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4" name="Google Shape;154;gb704b4c207_0_15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ont use 5" type="picTx">
  <p:cSld name="PICTURE_WITH_CAPTION_TEXT">
    <p:spTree>
      <p:nvGrpSpPr>
        <p:cNvPr id="1" name="Shape 155"/>
        <p:cNvGrpSpPr/>
        <p:nvPr/>
      </p:nvGrpSpPr>
      <p:grpSpPr>
        <a:xfrm>
          <a:off x="0" y="0"/>
          <a:ext cx="0" cy="0"/>
          <a:chOff x="0" y="0"/>
          <a:chExt cx="0" cy="0"/>
        </a:xfrm>
      </p:grpSpPr>
      <p:sp>
        <p:nvSpPr>
          <p:cNvPr id="156" name="Google Shape;156;gb704b4c207_0_158"/>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2400"/>
              <a:buFont typeface="Arial"/>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7" name="Google Shape;157;gb704b4c207_0_158"/>
          <p:cNvSpPr>
            <a:spLocks noGrp="1"/>
          </p:cNvSpPr>
          <p:nvPr>
            <p:ph type="pic" idx="2"/>
          </p:nvPr>
        </p:nvSpPr>
        <p:spPr>
          <a:xfrm>
            <a:off x="3887391" y="740569"/>
            <a:ext cx="4629300" cy="3655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58" name="Google Shape;158;gb704b4c207_0_158"/>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chemeClr val="dk1"/>
              </a:buClr>
              <a:buSzPts val="1200"/>
              <a:buNone/>
              <a:defRPr sz="1200"/>
            </a:lvl1pPr>
            <a:lvl2pPr marL="914400" lvl="1" indent="-228600" algn="l" rtl="0">
              <a:lnSpc>
                <a:spcPct val="90000"/>
              </a:lnSpc>
              <a:spcBef>
                <a:spcPts val="375"/>
              </a:spcBef>
              <a:spcAft>
                <a:spcPts val="0"/>
              </a:spcAft>
              <a:buClr>
                <a:schemeClr val="dk1"/>
              </a:buClr>
              <a:buSzPts val="1050"/>
              <a:buNone/>
              <a:defRPr sz="1050"/>
            </a:lvl2pPr>
            <a:lvl3pPr marL="1371600" lvl="2" indent="-228600" algn="l" rtl="0">
              <a:lnSpc>
                <a:spcPct val="90000"/>
              </a:lnSpc>
              <a:spcBef>
                <a:spcPts val="375"/>
              </a:spcBef>
              <a:spcAft>
                <a:spcPts val="0"/>
              </a:spcAft>
              <a:buClr>
                <a:schemeClr val="dk1"/>
              </a:buClr>
              <a:buSzPts val="900"/>
              <a:buNone/>
              <a:defRPr sz="900"/>
            </a:lvl3pPr>
            <a:lvl4pPr marL="1828800" lvl="3" indent="-228600" algn="l" rtl="0">
              <a:lnSpc>
                <a:spcPct val="90000"/>
              </a:lnSpc>
              <a:spcBef>
                <a:spcPts val="375"/>
              </a:spcBef>
              <a:spcAft>
                <a:spcPts val="0"/>
              </a:spcAft>
              <a:buClr>
                <a:schemeClr val="dk1"/>
              </a:buClr>
              <a:buSzPts val="750"/>
              <a:buNone/>
              <a:defRPr sz="750"/>
            </a:lvl4pPr>
            <a:lvl5pPr marL="2286000" lvl="4" indent="-228600" algn="l" rtl="0">
              <a:lnSpc>
                <a:spcPct val="90000"/>
              </a:lnSpc>
              <a:spcBef>
                <a:spcPts val="375"/>
              </a:spcBef>
              <a:spcAft>
                <a:spcPts val="0"/>
              </a:spcAft>
              <a:buClr>
                <a:schemeClr val="dk1"/>
              </a:buClr>
              <a:buSzPts val="750"/>
              <a:buNone/>
              <a:defRPr sz="750"/>
            </a:lvl5pPr>
            <a:lvl6pPr marL="2743200" lvl="5" indent="-228600" algn="l" rtl="0">
              <a:lnSpc>
                <a:spcPct val="90000"/>
              </a:lnSpc>
              <a:spcBef>
                <a:spcPts val="375"/>
              </a:spcBef>
              <a:spcAft>
                <a:spcPts val="0"/>
              </a:spcAft>
              <a:buClr>
                <a:schemeClr val="dk1"/>
              </a:buClr>
              <a:buSzPts val="750"/>
              <a:buNone/>
              <a:defRPr sz="750"/>
            </a:lvl6pPr>
            <a:lvl7pPr marL="3200400" lvl="6" indent="-228600" algn="l" rtl="0">
              <a:lnSpc>
                <a:spcPct val="90000"/>
              </a:lnSpc>
              <a:spcBef>
                <a:spcPts val="375"/>
              </a:spcBef>
              <a:spcAft>
                <a:spcPts val="0"/>
              </a:spcAft>
              <a:buClr>
                <a:schemeClr val="dk1"/>
              </a:buClr>
              <a:buSzPts val="750"/>
              <a:buNone/>
              <a:defRPr sz="750"/>
            </a:lvl7pPr>
            <a:lvl8pPr marL="3657600" lvl="7" indent="-228600" algn="l" rtl="0">
              <a:lnSpc>
                <a:spcPct val="90000"/>
              </a:lnSpc>
              <a:spcBef>
                <a:spcPts val="375"/>
              </a:spcBef>
              <a:spcAft>
                <a:spcPts val="0"/>
              </a:spcAft>
              <a:buClr>
                <a:schemeClr val="dk1"/>
              </a:buClr>
              <a:buSzPts val="750"/>
              <a:buNone/>
              <a:defRPr sz="750"/>
            </a:lvl8pPr>
            <a:lvl9pPr marL="4114800" lvl="8" indent="-228600" algn="l" rtl="0">
              <a:lnSpc>
                <a:spcPct val="90000"/>
              </a:lnSpc>
              <a:spcBef>
                <a:spcPts val="375"/>
              </a:spcBef>
              <a:spcAft>
                <a:spcPts val="0"/>
              </a:spcAft>
              <a:buClr>
                <a:schemeClr val="dk1"/>
              </a:buClr>
              <a:buSzPts val="750"/>
              <a:buNone/>
              <a:defRPr sz="750"/>
            </a:lvl9pPr>
          </a:lstStyle>
          <a:p>
            <a:endParaRPr/>
          </a:p>
        </p:txBody>
      </p:sp>
      <p:sp>
        <p:nvSpPr>
          <p:cNvPr id="159" name="Google Shape;159;gb704b4c207_0_15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0" name="Google Shape;160;gb704b4c207_0_15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1" name="Google Shape;161;gb704b4c207_0_15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ont use 6" type="vertTx">
  <p:cSld name="VERTICAL_TEXT">
    <p:spTree>
      <p:nvGrpSpPr>
        <p:cNvPr id="1" name="Shape 162"/>
        <p:cNvGrpSpPr/>
        <p:nvPr/>
      </p:nvGrpSpPr>
      <p:grpSpPr>
        <a:xfrm>
          <a:off x="0" y="0"/>
          <a:ext cx="0" cy="0"/>
          <a:chOff x="0" y="0"/>
          <a:chExt cx="0" cy="0"/>
        </a:xfrm>
      </p:grpSpPr>
      <p:sp>
        <p:nvSpPr>
          <p:cNvPr id="163" name="Google Shape;163;gb704b4c207_0_165"/>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4" name="Google Shape;164;gb704b4c207_0_165"/>
          <p:cNvSpPr txBox="1">
            <a:spLocks noGrp="1"/>
          </p:cNvSpPr>
          <p:nvPr>
            <p:ph type="body" idx="1"/>
          </p:nvPr>
        </p:nvSpPr>
        <p:spPr>
          <a:xfrm rot="5400000">
            <a:off x="3056550" y="-826175"/>
            <a:ext cx="3734100" cy="71835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65" name="Google Shape;165;gb704b4c207_0_16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6" name="Google Shape;166;gb704b4c207_0_16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7" name="Google Shape;167;gb704b4c207_0_16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ont use 7" type="vertTitleAndTx">
  <p:cSld name="VERTICAL_TITLE_AND_VERTICAL_TEXT">
    <p:spTree>
      <p:nvGrpSpPr>
        <p:cNvPr id="1" name="Shape 168"/>
        <p:cNvGrpSpPr/>
        <p:nvPr/>
      </p:nvGrpSpPr>
      <p:grpSpPr>
        <a:xfrm>
          <a:off x="0" y="0"/>
          <a:ext cx="0" cy="0"/>
          <a:chOff x="0" y="0"/>
          <a:chExt cx="0" cy="0"/>
        </a:xfrm>
      </p:grpSpPr>
      <p:sp>
        <p:nvSpPr>
          <p:cNvPr id="169" name="Google Shape;169;gb704b4c207_0_171"/>
          <p:cNvSpPr txBox="1">
            <a:spLocks noGrp="1"/>
          </p:cNvSpPr>
          <p:nvPr>
            <p:ph type="title"/>
          </p:nvPr>
        </p:nvSpPr>
        <p:spPr>
          <a:xfrm rot="5400000">
            <a:off x="5350050" y="1467544"/>
            <a:ext cx="4359000" cy="19716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0" name="Google Shape;170;gb704b4c207_0_171"/>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171" name="Google Shape;171;gb704b4c207_0_17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2" name="Google Shape;172;gb704b4c207_0_17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3" name="Google Shape;173;gb704b4c207_0_17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gaa34201816_0_9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gaa34201816_0_9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gaa34201816_0_9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gb704b4c207_0_98"/>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7" name="Google Shape;97;gb704b4c207_0_98"/>
          <p:cNvSpPr txBox="1">
            <a:spLocks noGrp="1"/>
          </p:cNvSpPr>
          <p:nvPr>
            <p:ph type="body" idx="1"/>
          </p:nvPr>
        </p:nvSpPr>
        <p:spPr>
          <a:xfrm>
            <a:off x="1331912" y="898525"/>
            <a:ext cx="7183500" cy="3734100"/>
          </a:xfrm>
          <a:prstGeom prst="rect">
            <a:avLst/>
          </a:prstGeom>
          <a:noFill/>
          <a:ln>
            <a:noFill/>
          </a:ln>
        </p:spPr>
        <p:txBody>
          <a:bodyPr spcFirstLastPara="1" wrap="square" lIns="91425" tIns="45700" rIns="91425" bIns="45700" anchor="t" anchorCtr="0">
            <a:noAutofit/>
          </a:bodyPr>
          <a:lstStyle>
            <a:lvl1pPr marL="457200" marR="0" lvl="0" indent="-317500" algn="l" rtl="0">
              <a:lnSpc>
                <a:spcPct val="90000"/>
              </a:lnSpc>
              <a:spcBef>
                <a:spcPts val="75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304800"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L="1828800" marR="0" lvl="3"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98" name="Google Shape;98;gb704b4c207_0_9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gb704b4c207_0_9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gb704b4c207_0_9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441">
          <p15:clr>
            <a:srgbClr val="F26B43"/>
          </p15:clr>
        </p15:guide>
        <p15:guide id="2" pos="408">
          <p15:clr>
            <a:srgbClr val="F26B43"/>
          </p15:clr>
        </p15:guide>
        <p15:guide id="3" orient="horz" pos="566">
          <p15:clr>
            <a:srgbClr val="F26B43"/>
          </p15:clr>
        </p15:guide>
        <p15:guide id="4" orient="horz" pos="5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audiovisual.ec.europa.eu/en/video/I-181464?&amp;lg=OR" TargetMode="External"/><Relationship Id="rId5" Type="http://schemas.openxmlformats.org/officeDocument/2006/relationships/image" Target="../media/image11.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audiovisual.ec.europa.eu/en/video/I-191438" TargetMode="Externa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www.youtube.com/watch?v=X5gwwOymbic.youtube.co" TargetMode="Externa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hyperlink" Target="https://www.youtube.com/watch?v=Wzo5sv4IrIw" TargetMode="Externa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hyperlink" Target="https://www.youtube.com/watch?v=qpv8IBLDY94" TargetMode="Externa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player.vimeo.com/video/45872616" TargetMode="External"/><Relationship Id="rId5" Type="http://schemas.openxmlformats.org/officeDocument/2006/relationships/hyperlink" Target="https://www.youtube.com/watch?v=W6Tx4sqHyr0&amp;feature=youtu.be" TargetMode="Externa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ec.europa.eu/environment/archives/natres/index.htm"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ec.europa.eu/environment/waste/index.htm" TargetMode="External"/><Relationship Id="rId5" Type="http://schemas.openxmlformats.org/officeDocument/2006/relationships/hyperlink" Target="http://ec.europa.eu/environment/circular-economy/index_en.htm" TargetMode="Externa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cxnSp>
        <p:nvCxnSpPr>
          <p:cNvPr id="178" name="Google Shape;178;p1"/>
          <p:cNvCxnSpPr/>
          <p:nvPr/>
        </p:nvCxnSpPr>
        <p:spPr>
          <a:xfrm rot="10800000" flipH="1">
            <a:off x="0" y="992375"/>
            <a:ext cx="9180900" cy="9300"/>
          </a:xfrm>
          <a:prstGeom prst="straightConnector1">
            <a:avLst/>
          </a:prstGeom>
          <a:noFill/>
          <a:ln w="9525" cap="flat" cmpd="sng">
            <a:solidFill>
              <a:schemeClr val="dk2"/>
            </a:solidFill>
            <a:prstDash val="solid"/>
            <a:round/>
            <a:headEnd type="none" w="sm" len="sm"/>
            <a:tailEnd type="none" w="sm" len="sm"/>
          </a:ln>
        </p:spPr>
      </p:cxnSp>
      <p:sp>
        <p:nvSpPr>
          <p:cNvPr id="179" name="Google Shape;179;p1"/>
          <p:cNvSpPr txBox="1"/>
          <p:nvPr/>
        </p:nvSpPr>
        <p:spPr>
          <a:xfrm>
            <a:off x="-36900" y="1067479"/>
            <a:ext cx="9180900" cy="21258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4000"/>
              <a:buFont typeface="Arial"/>
              <a:buNone/>
            </a:pPr>
            <a:r>
              <a:rPr lang="en-US" sz="4800" dirty="0" err="1">
                <a:solidFill>
                  <a:schemeClr val="dk1"/>
                </a:solidFill>
              </a:rPr>
              <a:t>Europos</a:t>
            </a:r>
            <a:r>
              <a:rPr lang="en-US" sz="4800" dirty="0">
                <a:solidFill>
                  <a:schemeClr val="dk1"/>
                </a:solidFill>
              </a:rPr>
              <a:t> </a:t>
            </a:r>
            <a:r>
              <a:rPr lang="en-US" sz="4800" dirty="0" err="1">
                <a:solidFill>
                  <a:schemeClr val="dk1"/>
                </a:solidFill>
              </a:rPr>
              <a:t>Sąjunga</a:t>
            </a:r>
            <a:r>
              <a:rPr lang="en-US" sz="4800" dirty="0">
                <a:solidFill>
                  <a:schemeClr val="dk1"/>
                </a:solidFill>
              </a:rPr>
              <a:t> </a:t>
            </a:r>
            <a:r>
              <a:rPr lang="en-US" sz="4800" dirty="0" err="1">
                <a:solidFill>
                  <a:schemeClr val="dk1"/>
                </a:solidFill>
              </a:rPr>
              <a:t>ir</a:t>
            </a:r>
            <a:r>
              <a:rPr lang="en-US" sz="4800" dirty="0">
                <a:solidFill>
                  <a:schemeClr val="dk1"/>
                </a:solidFill>
              </a:rPr>
              <a:t> </a:t>
            </a:r>
            <a:r>
              <a:rPr lang="en-US" sz="4800" dirty="0" err="1">
                <a:solidFill>
                  <a:schemeClr val="dk1"/>
                </a:solidFill>
              </a:rPr>
              <a:t>Žaliasis</a:t>
            </a:r>
            <a:r>
              <a:rPr lang="en-US" sz="4800" dirty="0">
                <a:solidFill>
                  <a:schemeClr val="dk1"/>
                </a:solidFill>
              </a:rPr>
              <a:t> </a:t>
            </a:r>
            <a:r>
              <a:rPr lang="en-US" sz="4800" dirty="0" err="1">
                <a:solidFill>
                  <a:schemeClr val="dk1"/>
                </a:solidFill>
              </a:rPr>
              <a:t>kursas</a:t>
            </a:r>
            <a:r>
              <a:rPr lang="en-US" sz="4800" dirty="0">
                <a:solidFill>
                  <a:schemeClr val="dk1"/>
                </a:solidFill>
              </a:rPr>
              <a:t> - 2B </a:t>
            </a:r>
            <a:r>
              <a:rPr lang="en-US" sz="4800" dirty="0" err="1">
                <a:solidFill>
                  <a:schemeClr val="dk1"/>
                </a:solidFill>
              </a:rPr>
              <a:t>modulis</a:t>
            </a:r>
            <a:endParaRPr sz="4800" dirty="0">
              <a:solidFill>
                <a:schemeClr val="dk1"/>
              </a:solidFill>
            </a:endParaRPr>
          </a:p>
          <a:p>
            <a:pPr marL="0" lvl="0" indent="0" algn="ctr" rtl="0">
              <a:lnSpc>
                <a:spcPct val="90000"/>
              </a:lnSpc>
              <a:spcBef>
                <a:spcPts val="0"/>
              </a:spcBef>
              <a:spcAft>
                <a:spcPts val="0"/>
              </a:spcAft>
              <a:buClr>
                <a:srgbClr val="7F7F7F"/>
              </a:buClr>
              <a:buSzPts val="2400"/>
              <a:buFont typeface="Arial"/>
              <a:buNone/>
            </a:pPr>
            <a:r>
              <a:rPr lang="en-US" sz="2400" dirty="0" err="1">
                <a:solidFill>
                  <a:srgbClr val="7F7F7F"/>
                </a:solidFill>
              </a:rPr>
              <a:t>Išteklių</a:t>
            </a:r>
            <a:r>
              <a:rPr lang="en-US" sz="2400" dirty="0">
                <a:solidFill>
                  <a:srgbClr val="7F7F7F"/>
                </a:solidFill>
              </a:rPr>
              <a:t> </a:t>
            </a:r>
            <a:r>
              <a:rPr lang="en-US" sz="2400" dirty="0" err="1">
                <a:solidFill>
                  <a:srgbClr val="7F7F7F"/>
                </a:solidFill>
              </a:rPr>
              <a:t>efektyvumo</a:t>
            </a:r>
            <a:r>
              <a:rPr lang="en-US" sz="2400" dirty="0">
                <a:solidFill>
                  <a:srgbClr val="7F7F7F"/>
                </a:solidFill>
              </a:rPr>
              <a:t> </a:t>
            </a:r>
            <a:r>
              <a:rPr lang="en-US" sz="2400" dirty="0" err="1">
                <a:solidFill>
                  <a:srgbClr val="7F7F7F"/>
                </a:solidFill>
              </a:rPr>
              <a:t>atvejo</a:t>
            </a:r>
            <a:r>
              <a:rPr lang="en-US" sz="2400" dirty="0">
                <a:solidFill>
                  <a:srgbClr val="7F7F7F"/>
                </a:solidFill>
              </a:rPr>
              <a:t> </a:t>
            </a:r>
            <a:r>
              <a:rPr lang="en-US" sz="2400" dirty="0" err="1">
                <a:solidFill>
                  <a:srgbClr val="7F7F7F"/>
                </a:solidFill>
              </a:rPr>
              <a:t>analizė</a:t>
            </a:r>
            <a:endParaRPr sz="2400" dirty="0">
              <a:solidFill>
                <a:srgbClr val="7F7F7F"/>
              </a:solidFill>
            </a:endParaRPr>
          </a:p>
          <a:p>
            <a:pPr marL="0" marR="0" lvl="0" indent="0" algn="ctr" rtl="0">
              <a:lnSpc>
                <a:spcPct val="115000"/>
              </a:lnSpc>
              <a:spcBef>
                <a:spcPts val="0"/>
              </a:spcBef>
              <a:spcAft>
                <a:spcPts val="0"/>
              </a:spcAft>
              <a:buClr>
                <a:srgbClr val="000000"/>
              </a:buClr>
              <a:buSzPts val="4000"/>
              <a:buFont typeface="Arial"/>
              <a:buNone/>
            </a:pPr>
            <a:endParaRPr sz="4000" dirty="0">
              <a:solidFill>
                <a:schemeClr val="dk1"/>
              </a:solidFill>
            </a:endParaRPr>
          </a:p>
          <a:p>
            <a:pPr marL="0" marR="0" lvl="0" indent="0" algn="ctr" rtl="0">
              <a:lnSpc>
                <a:spcPct val="115000"/>
              </a:lnSpc>
              <a:spcBef>
                <a:spcPts val="0"/>
              </a:spcBef>
              <a:spcAft>
                <a:spcPts val="0"/>
              </a:spcAft>
              <a:buClr>
                <a:srgbClr val="000000"/>
              </a:buClr>
              <a:buSzPts val="3600"/>
              <a:buFont typeface="Arial"/>
              <a:buNone/>
            </a:pPr>
            <a:endParaRPr sz="36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3200"/>
              <a:buFont typeface="Arial"/>
              <a:buNone/>
            </a:pPr>
            <a:endParaRPr sz="3200" b="0" i="0" u="none" strike="noStrike" cap="none" dirty="0">
              <a:solidFill>
                <a:schemeClr val="dk1"/>
              </a:solidFill>
              <a:latin typeface="Arial"/>
              <a:ea typeface="Arial"/>
              <a:cs typeface="Arial"/>
              <a:sym typeface="Arial"/>
            </a:endParaRPr>
          </a:p>
        </p:txBody>
      </p:sp>
      <p:sp>
        <p:nvSpPr>
          <p:cNvPr id="180" name="Google Shape;180;p1"/>
          <p:cNvSpPr/>
          <p:nvPr/>
        </p:nvSpPr>
        <p:spPr>
          <a:xfrm>
            <a:off x="-19975"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1" name="Google Shape;181;p1"/>
          <p:cNvSpPr/>
          <p:nvPr/>
        </p:nvSpPr>
        <p:spPr>
          <a:xfrm>
            <a:off x="1390630"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2" name="Google Shape;182;p1"/>
          <p:cNvSpPr/>
          <p:nvPr/>
        </p:nvSpPr>
        <p:spPr>
          <a:xfrm>
            <a:off x="685328"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3" name="Google Shape;183;p1"/>
          <p:cNvSpPr/>
          <p:nvPr/>
        </p:nvSpPr>
        <p:spPr>
          <a:xfrm>
            <a:off x="-19975"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4" name="Google Shape;184;p1"/>
          <p:cNvSpPr/>
          <p:nvPr/>
        </p:nvSpPr>
        <p:spPr>
          <a:xfrm>
            <a:off x="1390630"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5" name="Google Shape;185;p1"/>
          <p:cNvSpPr/>
          <p:nvPr/>
        </p:nvSpPr>
        <p:spPr>
          <a:xfrm>
            <a:off x="685328"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6" name="Google Shape;186;p1"/>
          <p:cNvSpPr/>
          <p:nvPr/>
        </p:nvSpPr>
        <p:spPr>
          <a:xfrm>
            <a:off x="2095933"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7" name="Google Shape;187;p1"/>
          <p:cNvSpPr/>
          <p:nvPr/>
        </p:nvSpPr>
        <p:spPr>
          <a:xfrm>
            <a:off x="3506538"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8" name="Google Shape;188;p1"/>
          <p:cNvSpPr/>
          <p:nvPr/>
        </p:nvSpPr>
        <p:spPr>
          <a:xfrm>
            <a:off x="2801235"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89" name="Google Shape;189;p1"/>
          <p:cNvSpPr/>
          <p:nvPr/>
        </p:nvSpPr>
        <p:spPr>
          <a:xfrm>
            <a:off x="3506538" y="3836403"/>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0" name="Google Shape;190;p1"/>
          <p:cNvSpPr/>
          <p:nvPr/>
        </p:nvSpPr>
        <p:spPr>
          <a:xfrm>
            <a:off x="2801235"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1" name="Google Shape;191;p1"/>
          <p:cNvSpPr/>
          <p:nvPr/>
        </p:nvSpPr>
        <p:spPr>
          <a:xfrm>
            <a:off x="4211840"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2" name="Google Shape;192;p1"/>
          <p:cNvSpPr/>
          <p:nvPr/>
        </p:nvSpPr>
        <p:spPr>
          <a:xfrm>
            <a:off x="5622445"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3" name="Google Shape;193;p1"/>
          <p:cNvSpPr/>
          <p:nvPr/>
        </p:nvSpPr>
        <p:spPr>
          <a:xfrm>
            <a:off x="4917143"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4" name="Google Shape;194;p1"/>
          <p:cNvSpPr/>
          <p:nvPr/>
        </p:nvSpPr>
        <p:spPr>
          <a:xfrm>
            <a:off x="4211840"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5" name="Google Shape;195;p1"/>
          <p:cNvSpPr/>
          <p:nvPr/>
        </p:nvSpPr>
        <p:spPr>
          <a:xfrm>
            <a:off x="5622445"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6" name="Google Shape;196;p1"/>
          <p:cNvSpPr/>
          <p:nvPr/>
        </p:nvSpPr>
        <p:spPr>
          <a:xfrm>
            <a:off x="4917143"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7" name="Google Shape;197;p1"/>
          <p:cNvSpPr/>
          <p:nvPr/>
        </p:nvSpPr>
        <p:spPr>
          <a:xfrm>
            <a:off x="6327748"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8" name="Google Shape;198;p1"/>
          <p:cNvSpPr/>
          <p:nvPr/>
        </p:nvSpPr>
        <p:spPr>
          <a:xfrm>
            <a:off x="7033050"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199" name="Google Shape;199;p1"/>
          <p:cNvSpPr/>
          <p:nvPr/>
        </p:nvSpPr>
        <p:spPr>
          <a:xfrm>
            <a:off x="6327748"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00" name="Google Shape;200;p1"/>
          <p:cNvSpPr/>
          <p:nvPr/>
        </p:nvSpPr>
        <p:spPr>
          <a:xfrm>
            <a:off x="7033050"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01" name="Google Shape;201;p1"/>
          <p:cNvSpPr/>
          <p:nvPr/>
        </p:nvSpPr>
        <p:spPr>
          <a:xfrm>
            <a:off x="7744095" y="3836400"/>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02" name="Google Shape;202;p1"/>
          <p:cNvSpPr/>
          <p:nvPr/>
        </p:nvSpPr>
        <p:spPr>
          <a:xfrm>
            <a:off x="8449398" y="4505050"/>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03" name="Google Shape;203;p1"/>
          <p:cNvSpPr/>
          <p:nvPr/>
        </p:nvSpPr>
        <p:spPr>
          <a:xfrm>
            <a:off x="8461776" y="3821426"/>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pic>
        <p:nvPicPr>
          <p:cNvPr id="204" name="Google Shape;204;p1"/>
          <p:cNvPicPr preferRelativeResize="0"/>
          <p:nvPr/>
        </p:nvPicPr>
        <p:blipFill rotWithShape="1">
          <a:blip r:embed="rId3">
            <a:alphaModFix/>
          </a:blip>
          <a:srcRect t="13403"/>
          <a:stretch/>
        </p:blipFill>
        <p:spPr>
          <a:xfrm>
            <a:off x="7554275" y="4486300"/>
            <a:ext cx="1084951" cy="939475"/>
          </a:xfrm>
          <a:prstGeom prst="rect">
            <a:avLst/>
          </a:prstGeom>
          <a:noFill/>
          <a:ln>
            <a:noFill/>
          </a:ln>
        </p:spPr>
      </p:pic>
      <p:pic>
        <p:nvPicPr>
          <p:cNvPr id="205" name="Google Shape;205;p1"/>
          <p:cNvPicPr preferRelativeResize="0"/>
          <p:nvPr/>
        </p:nvPicPr>
        <p:blipFill rotWithShape="1">
          <a:blip r:embed="rId4">
            <a:alphaModFix/>
          </a:blip>
          <a:srcRect l="17498" t="13405" r="12304" b="18409"/>
          <a:stretch/>
        </p:blipFill>
        <p:spPr>
          <a:xfrm>
            <a:off x="2067800" y="3786850"/>
            <a:ext cx="761575" cy="739748"/>
          </a:xfrm>
          <a:prstGeom prst="rect">
            <a:avLst/>
          </a:prstGeom>
          <a:noFill/>
          <a:ln>
            <a:noFill/>
          </a:ln>
        </p:spPr>
      </p:pic>
      <p:pic>
        <p:nvPicPr>
          <p:cNvPr id="206" name="Google Shape;206;p1"/>
          <p:cNvPicPr preferRelativeResize="0"/>
          <p:nvPr/>
        </p:nvPicPr>
        <p:blipFill rotWithShape="1">
          <a:blip r:embed="rId5">
            <a:alphaModFix/>
          </a:blip>
          <a:srcRect/>
          <a:stretch/>
        </p:blipFill>
        <p:spPr>
          <a:xfrm>
            <a:off x="4764750" y="185775"/>
            <a:ext cx="1374201" cy="659401"/>
          </a:xfrm>
          <a:prstGeom prst="rect">
            <a:avLst/>
          </a:prstGeom>
          <a:noFill/>
          <a:ln>
            <a:noFill/>
          </a:ln>
        </p:spPr>
      </p:pic>
      <p:pic>
        <p:nvPicPr>
          <p:cNvPr id="207" name="Google Shape;207;p1"/>
          <p:cNvPicPr preferRelativeResize="0"/>
          <p:nvPr/>
        </p:nvPicPr>
        <p:blipFill rotWithShape="1">
          <a:blip r:embed="rId6">
            <a:alphaModFix/>
          </a:blip>
          <a:srcRect/>
          <a:stretch/>
        </p:blipFill>
        <p:spPr>
          <a:xfrm>
            <a:off x="3034850" y="301775"/>
            <a:ext cx="1648699" cy="470950"/>
          </a:xfrm>
          <a:prstGeom prst="rect">
            <a:avLst/>
          </a:prstGeom>
          <a:noFill/>
          <a:ln>
            <a:noFill/>
          </a:ln>
        </p:spPr>
      </p:pic>
      <p:sp>
        <p:nvSpPr>
          <p:cNvPr id="208" name="Google Shape;208;p1"/>
          <p:cNvSpPr/>
          <p:nvPr/>
        </p:nvSpPr>
        <p:spPr>
          <a:xfrm>
            <a:off x="4457225" y="241786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09" name="Google Shape;209;p1"/>
          <p:cNvSpPr/>
          <p:nvPr/>
        </p:nvSpPr>
        <p:spPr>
          <a:xfrm>
            <a:off x="4457225" y="241786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10" name="Google Shape;210;p1"/>
          <p:cNvSpPr/>
          <p:nvPr/>
        </p:nvSpPr>
        <p:spPr>
          <a:xfrm>
            <a:off x="4457225" y="241786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11" name="Google Shape;211;p1"/>
          <p:cNvSpPr/>
          <p:nvPr/>
        </p:nvSpPr>
        <p:spPr>
          <a:xfrm>
            <a:off x="4457225" y="241786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
          <p:cNvSpPr txBox="1"/>
          <p:nvPr/>
        </p:nvSpPr>
        <p:spPr>
          <a:xfrm>
            <a:off x="2208738" y="974000"/>
            <a:ext cx="5137500" cy="538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3600"/>
              <a:buFont typeface="Arial"/>
              <a:buNone/>
            </a:pPr>
            <a:r>
              <a:rPr lang="en-US" sz="3600" b="1">
                <a:solidFill>
                  <a:schemeClr val="dk1"/>
                </a:solidFill>
              </a:rPr>
              <a:t>Mokymosi rezultatai</a:t>
            </a:r>
            <a:endParaRPr sz="36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400"/>
              <a:buFont typeface="Arial"/>
              <a:buNone/>
            </a:pPr>
            <a:endParaRPr sz="24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160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7" name="Google Shape;217;p2"/>
          <p:cNvSpPr/>
          <p:nvPr/>
        </p:nvSpPr>
        <p:spPr>
          <a:xfrm>
            <a:off x="-47728"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18" name="Google Shape;218;p2"/>
          <p:cNvSpPr/>
          <p:nvPr/>
        </p:nvSpPr>
        <p:spPr>
          <a:xfrm>
            <a:off x="1390630"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19" name="Google Shape;219;p2"/>
          <p:cNvSpPr/>
          <p:nvPr/>
        </p:nvSpPr>
        <p:spPr>
          <a:xfrm>
            <a:off x="2095933"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0" name="Google Shape;220;p2"/>
          <p:cNvSpPr/>
          <p:nvPr/>
        </p:nvSpPr>
        <p:spPr>
          <a:xfrm>
            <a:off x="3506538"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1" name="Google Shape;221;p2"/>
          <p:cNvSpPr/>
          <p:nvPr/>
        </p:nvSpPr>
        <p:spPr>
          <a:xfrm>
            <a:off x="2801235"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2" name="Google Shape;222;p2"/>
          <p:cNvSpPr/>
          <p:nvPr/>
        </p:nvSpPr>
        <p:spPr>
          <a:xfrm>
            <a:off x="4211840"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3" name="Google Shape;223;p2"/>
          <p:cNvSpPr/>
          <p:nvPr/>
        </p:nvSpPr>
        <p:spPr>
          <a:xfrm>
            <a:off x="4917143"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4" name="Google Shape;224;p2"/>
          <p:cNvSpPr/>
          <p:nvPr/>
        </p:nvSpPr>
        <p:spPr>
          <a:xfrm>
            <a:off x="6327748"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5" name="Google Shape;225;p2"/>
          <p:cNvSpPr/>
          <p:nvPr/>
        </p:nvSpPr>
        <p:spPr>
          <a:xfrm>
            <a:off x="7033050"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6" name="Google Shape;226;p2"/>
          <p:cNvSpPr/>
          <p:nvPr/>
        </p:nvSpPr>
        <p:spPr>
          <a:xfrm>
            <a:off x="7744095" y="4495672"/>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7" name="Google Shape;227;p2"/>
          <p:cNvSpPr/>
          <p:nvPr/>
        </p:nvSpPr>
        <p:spPr>
          <a:xfrm>
            <a:off x="8449398" y="4505050"/>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pic>
        <p:nvPicPr>
          <p:cNvPr id="228" name="Google Shape;228;p2"/>
          <p:cNvPicPr preferRelativeResize="0"/>
          <p:nvPr/>
        </p:nvPicPr>
        <p:blipFill rotWithShape="1">
          <a:blip r:embed="rId3">
            <a:alphaModFix/>
          </a:blip>
          <a:srcRect l="15258" t="13405" r="14543" b="18409"/>
          <a:stretch/>
        </p:blipFill>
        <p:spPr>
          <a:xfrm>
            <a:off x="5594313" y="4455500"/>
            <a:ext cx="761575" cy="739748"/>
          </a:xfrm>
          <a:prstGeom prst="rect">
            <a:avLst/>
          </a:prstGeom>
          <a:noFill/>
          <a:ln>
            <a:noFill/>
          </a:ln>
        </p:spPr>
      </p:pic>
      <p:pic>
        <p:nvPicPr>
          <p:cNvPr id="229" name="Google Shape;229;p2"/>
          <p:cNvPicPr preferRelativeResize="0"/>
          <p:nvPr/>
        </p:nvPicPr>
        <p:blipFill rotWithShape="1">
          <a:blip r:embed="rId4">
            <a:alphaModFix/>
          </a:blip>
          <a:srcRect l="17498" t="13405" r="12304" b="18409"/>
          <a:stretch/>
        </p:blipFill>
        <p:spPr>
          <a:xfrm>
            <a:off x="657572" y="4446125"/>
            <a:ext cx="761575" cy="739748"/>
          </a:xfrm>
          <a:prstGeom prst="rect">
            <a:avLst/>
          </a:prstGeom>
          <a:noFill/>
          <a:ln>
            <a:noFill/>
          </a:ln>
        </p:spPr>
      </p:pic>
      <p:pic>
        <p:nvPicPr>
          <p:cNvPr id="230" name="Google Shape;230;p2"/>
          <p:cNvPicPr preferRelativeResize="0"/>
          <p:nvPr/>
        </p:nvPicPr>
        <p:blipFill rotWithShape="1">
          <a:blip r:embed="rId5">
            <a:alphaModFix/>
          </a:blip>
          <a:srcRect/>
          <a:stretch/>
        </p:blipFill>
        <p:spPr>
          <a:xfrm>
            <a:off x="4764750" y="185775"/>
            <a:ext cx="1374201" cy="659401"/>
          </a:xfrm>
          <a:prstGeom prst="rect">
            <a:avLst/>
          </a:prstGeom>
          <a:noFill/>
          <a:ln>
            <a:noFill/>
          </a:ln>
        </p:spPr>
      </p:pic>
      <p:pic>
        <p:nvPicPr>
          <p:cNvPr id="231" name="Google Shape;231;p2"/>
          <p:cNvPicPr preferRelativeResize="0"/>
          <p:nvPr/>
        </p:nvPicPr>
        <p:blipFill rotWithShape="1">
          <a:blip r:embed="rId6">
            <a:alphaModFix/>
          </a:blip>
          <a:srcRect/>
          <a:stretch/>
        </p:blipFill>
        <p:spPr>
          <a:xfrm>
            <a:off x="3034850" y="301775"/>
            <a:ext cx="1648699" cy="470950"/>
          </a:xfrm>
          <a:prstGeom prst="rect">
            <a:avLst/>
          </a:prstGeom>
          <a:noFill/>
          <a:ln>
            <a:noFill/>
          </a:ln>
        </p:spPr>
      </p:pic>
      <p:cxnSp>
        <p:nvCxnSpPr>
          <p:cNvPr id="232" name="Google Shape;232;p2"/>
          <p:cNvCxnSpPr/>
          <p:nvPr/>
        </p:nvCxnSpPr>
        <p:spPr>
          <a:xfrm rot="10800000" flipH="1">
            <a:off x="59525" y="992375"/>
            <a:ext cx="9180900" cy="9300"/>
          </a:xfrm>
          <a:prstGeom prst="straightConnector1">
            <a:avLst/>
          </a:prstGeom>
          <a:noFill/>
          <a:ln w="9525" cap="flat" cmpd="sng">
            <a:solidFill>
              <a:schemeClr val="dk2"/>
            </a:solidFill>
            <a:prstDash val="solid"/>
            <a:round/>
            <a:headEnd type="none" w="sm" len="sm"/>
            <a:tailEnd type="none" w="sm" len="sm"/>
          </a:ln>
        </p:spPr>
      </p:cxnSp>
      <p:sp>
        <p:nvSpPr>
          <p:cNvPr id="233" name="Google Shape;233;p2"/>
          <p:cNvSpPr txBox="1"/>
          <p:nvPr/>
        </p:nvSpPr>
        <p:spPr>
          <a:xfrm>
            <a:off x="162450" y="1714075"/>
            <a:ext cx="8804100" cy="34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2800"/>
              <a:buFont typeface="Arial"/>
              <a:buNone/>
            </a:pPr>
            <a:r>
              <a:rPr lang="en-US" sz="1800"/>
              <a:t>Šio skyriaus tikslas yra suteikti besimokančiajam supratimą. Skyriuje siekiama suteikti žinių apie ES Žaliąjį kursą ir ES atliekų </a:t>
            </a:r>
            <a:r>
              <a:rPr lang="en-US" sz="1800">
                <a:solidFill>
                  <a:schemeClr val="dk1"/>
                </a:solidFill>
              </a:rPr>
              <a:t>strategijos kontekstą bei pagrindines priemones, kurios veda žiediškesnės ekonomikos link.</a:t>
            </a:r>
            <a:endParaRPr sz="1800">
              <a:solidFill>
                <a:schemeClr val="dk1"/>
              </a:solidFill>
            </a:endParaRPr>
          </a:p>
          <a:p>
            <a:pPr marL="0" lvl="0" indent="0" algn="l" rtl="0">
              <a:spcBef>
                <a:spcPts val="0"/>
              </a:spcBef>
              <a:spcAft>
                <a:spcPts val="0"/>
              </a:spcAft>
              <a:buClr>
                <a:schemeClr val="dk2"/>
              </a:buClr>
              <a:buSzPts val="2800"/>
              <a:buFont typeface="Arial"/>
              <a:buNone/>
            </a:pPr>
            <a:endParaRPr sz="1800">
              <a:solidFill>
                <a:schemeClr val="dk1"/>
              </a:solidFill>
            </a:endParaRPr>
          </a:p>
          <a:p>
            <a:pPr marL="0" lvl="0" indent="0" algn="l" rtl="0">
              <a:spcBef>
                <a:spcPts val="0"/>
              </a:spcBef>
              <a:spcAft>
                <a:spcPts val="0"/>
              </a:spcAft>
              <a:buClr>
                <a:schemeClr val="dk2"/>
              </a:buClr>
              <a:buSzPts val="2800"/>
              <a:buFont typeface="Arial"/>
              <a:buNone/>
            </a:pPr>
            <a:r>
              <a:rPr lang="en-US" sz="1800">
                <a:solidFill>
                  <a:schemeClr val="dk1"/>
                </a:solidFill>
              </a:rPr>
              <a:t>Mokymosi uždaviniai yra tokie:</a:t>
            </a:r>
            <a:endParaRPr>
              <a:solidFill>
                <a:schemeClr val="dk1"/>
              </a:solidFill>
            </a:endParaRPr>
          </a:p>
          <a:p>
            <a:pPr marL="342900" lvl="0" indent="-285750" algn="l" rtl="0">
              <a:spcBef>
                <a:spcPts val="0"/>
              </a:spcBef>
              <a:spcAft>
                <a:spcPts val="0"/>
              </a:spcAft>
              <a:buClr>
                <a:srgbClr val="000000"/>
              </a:buClr>
              <a:buSzPts val="1800"/>
              <a:buAutoNum type="arabicPeriod"/>
            </a:pPr>
            <a:r>
              <a:rPr lang="en-US" sz="1800"/>
              <a:t>Suprasti pagrindinius atliekų strategijos elementus ES lygiu</a:t>
            </a:r>
            <a:endParaRPr/>
          </a:p>
          <a:p>
            <a:pPr marL="342900" lvl="0" indent="-285750" algn="l" rtl="0">
              <a:spcBef>
                <a:spcPts val="0"/>
              </a:spcBef>
              <a:spcAft>
                <a:spcPts val="0"/>
              </a:spcAft>
              <a:buClr>
                <a:srgbClr val="000000"/>
              </a:buClr>
              <a:buSzPts val="1800"/>
              <a:buAutoNum type="arabicPeriod"/>
            </a:pPr>
            <a:r>
              <a:rPr lang="en-US" sz="1800"/>
              <a:t>Suprasti, kaip ši strategija skatina tvarų požiūrį į atliekų tvarkymą</a:t>
            </a:r>
            <a:endParaRPr/>
          </a:p>
          <a:p>
            <a:pPr marL="342900" lvl="0" indent="-285750" algn="l" rtl="0">
              <a:spcBef>
                <a:spcPts val="0"/>
              </a:spcBef>
              <a:spcAft>
                <a:spcPts val="0"/>
              </a:spcAft>
              <a:buClr>
                <a:srgbClr val="000000"/>
              </a:buClr>
              <a:buSzPts val="1800"/>
              <a:buAutoNum type="arabicPeriod"/>
            </a:pPr>
            <a:r>
              <a:rPr lang="en-US" sz="1800"/>
              <a:t>Atpažinti žiedinės ekonomikos evoliuciją bei jos kuriamą vertę ES </a:t>
            </a:r>
            <a:endParaRPr sz="1800"/>
          </a:p>
          <a:p>
            <a:pPr marL="457200" marR="0" lvl="0" indent="-342900" algn="just" rtl="0">
              <a:lnSpc>
                <a:spcPct val="100000"/>
              </a:lnSpc>
              <a:spcBef>
                <a:spcPts val="0"/>
              </a:spcBef>
              <a:spcAft>
                <a:spcPts val="0"/>
              </a:spcAft>
              <a:buClr>
                <a:schemeClr val="dk2"/>
              </a:buClr>
              <a:buSzPts val="2800"/>
              <a:buFont typeface="Arial"/>
              <a:buNone/>
            </a:pPr>
            <a:endParaRPr sz="2800" b="0" i="0" u="none" strike="noStrike" cap="none">
              <a:solidFill>
                <a:schemeClr val="dk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
          <p:cNvSpPr txBox="1"/>
          <p:nvPr/>
        </p:nvSpPr>
        <p:spPr>
          <a:xfrm>
            <a:off x="2003202" y="882549"/>
            <a:ext cx="5137500" cy="5388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3600"/>
              <a:buFont typeface="Arial"/>
              <a:buNone/>
            </a:pPr>
            <a:r>
              <a:rPr lang="en-US" sz="3600" b="1"/>
              <a:t>Įvadas</a:t>
            </a:r>
            <a:endParaRPr sz="36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160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39" name="Google Shape;239;p3"/>
          <p:cNvSpPr/>
          <p:nvPr/>
        </p:nvSpPr>
        <p:spPr>
          <a:xfrm>
            <a:off x="-47728"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0" name="Google Shape;240;p3"/>
          <p:cNvSpPr/>
          <p:nvPr/>
        </p:nvSpPr>
        <p:spPr>
          <a:xfrm>
            <a:off x="1390630"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1" name="Google Shape;241;p3"/>
          <p:cNvSpPr/>
          <p:nvPr/>
        </p:nvSpPr>
        <p:spPr>
          <a:xfrm>
            <a:off x="2095933"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2" name="Google Shape;242;p3"/>
          <p:cNvSpPr/>
          <p:nvPr/>
        </p:nvSpPr>
        <p:spPr>
          <a:xfrm>
            <a:off x="3506538"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3" name="Google Shape;243;p3"/>
          <p:cNvSpPr/>
          <p:nvPr/>
        </p:nvSpPr>
        <p:spPr>
          <a:xfrm>
            <a:off x="2801235"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4" name="Google Shape;244;p3"/>
          <p:cNvSpPr/>
          <p:nvPr/>
        </p:nvSpPr>
        <p:spPr>
          <a:xfrm>
            <a:off x="4211840"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5" name="Google Shape;245;p3"/>
          <p:cNvSpPr/>
          <p:nvPr/>
        </p:nvSpPr>
        <p:spPr>
          <a:xfrm>
            <a:off x="4917143"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6" name="Google Shape;246;p3"/>
          <p:cNvSpPr/>
          <p:nvPr/>
        </p:nvSpPr>
        <p:spPr>
          <a:xfrm>
            <a:off x="6327748"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7" name="Google Shape;247;p3"/>
          <p:cNvSpPr/>
          <p:nvPr/>
        </p:nvSpPr>
        <p:spPr>
          <a:xfrm>
            <a:off x="7033050"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8" name="Google Shape;248;p3"/>
          <p:cNvSpPr/>
          <p:nvPr/>
        </p:nvSpPr>
        <p:spPr>
          <a:xfrm>
            <a:off x="7744095" y="4495672"/>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9" name="Google Shape;249;p3"/>
          <p:cNvSpPr/>
          <p:nvPr/>
        </p:nvSpPr>
        <p:spPr>
          <a:xfrm>
            <a:off x="8449398" y="4505050"/>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pic>
        <p:nvPicPr>
          <p:cNvPr id="250" name="Google Shape;250;p3"/>
          <p:cNvPicPr preferRelativeResize="0"/>
          <p:nvPr/>
        </p:nvPicPr>
        <p:blipFill rotWithShape="1">
          <a:blip r:embed="rId3">
            <a:alphaModFix/>
          </a:blip>
          <a:srcRect l="15258" t="13405" r="14543" b="18409"/>
          <a:stretch/>
        </p:blipFill>
        <p:spPr>
          <a:xfrm>
            <a:off x="5594313" y="4455500"/>
            <a:ext cx="761575" cy="739748"/>
          </a:xfrm>
          <a:prstGeom prst="rect">
            <a:avLst/>
          </a:prstGeom>
          <a:noFill/>
          <a:ln>
            <a:noFill/>
          </a:ln>
        </p:spPr>
      </p:pic>
      <p:pic>
        <p:nvPicPr>
          <p:cNvPr id="251" name="Google Shape;251;p3"/>
          <p:cNvPicPr preferRelativeResize="0"/>
          <p:nvPr/>
        </p:nvPicPr>
        <p:blipFill rotWithShape="1">
          <a:blip r:embed="rId4">
            <a:alphaModFix/>
          </a:blip>
          <a:srcRect l="17498" t="13405" r="12304" b="18409"/>
          <a:stretch/>
        </p:blipFill>
        <p:spPr>
          <a:xfrm>
            <a:off x="657572" y="4446125"/>
            <a:ext cx="761575" cy="739748"/>
          </a:xfrm>
          <a:prstGeom prst="rect">
            <a:avLst/>
          </a:prstGeom>
          <a:noFill/>
          <a:ln>
            <a:noFill/>
          </a:ln>
        </p:spPr>
      </p:pic>
      <p:pic>
        <p:nvPicPr>
          <p:cNvPr id="252" name="Google Shape;252;p3"/>
          <p:cNvPicPr preferRelativeResize="0"/>
          <p:nvPr/>
        </p:nvPicPr>
        <p:blipFill rotWithShape="1">
          <a:blip r:embed="rId5">
            <a:alphaModFix/>
          </a:blip>
          <a:srcRect/>
          <a:stretch/>
        </p:blipFill>
        <p:spPr>
          <a:xfrm>
            <a:off x="4764750" y="185775"/>
            <a:ext cx="1374201" cy="659401"/>
          </a:xfrm>
          <a:prstGeom prst="rect">
            <a:avLst/>
          </a:prstGeom>
          <a:noFill/>
          <a:ln>
            <a:noFill/>
          </a:ln>
        </p:spPr>
      </p:pic>
      <p:pic>
        <p:nvPicPr>
          <p:cNvPr id="253" name="Google Shape;253;p3"/>
          <p:cNvPicPr preferRelativeResize="0"/>
          <p:nvPr/>
        </p:nvPicPr>
        <p:blipFill rotWithShape="1">
          <a:blip r:embed="rId6">
            <a:alphaModFix/>
          </a:blip>
          <a:srcRect/>
          <a:stretch/>
        </p:blipFill>
        <p:spPr>
          <a:xfrm>
            <a:off x="3034850" y="301775"/>
            <a:ext cx="1648699" cy="470950"/>
          </a:xfrm>
          <a:prstGeom prst="rect">
            <a:avLst/>
          </a:prstGeom>
          <a:noFill/>
          <a:ln>
            <a:noFill/>
          </a:ln>
        </p:spPr>
      </p:pic>
      <p:cxnSp>
        <p:nvCxnSpPr>
          <p:cNvPr id="254" name="Google Shape;254;p3"/>
          <p:cNvCxnSpPr/>
          <p:nvPr/>
        </p:nvCxnSpPr>
        <p:spPr>
          <a:xfrm rot="10800000" flipH="1">
            <a:off x="59525" y="992375"/>
            <a:ext cx="9180900" cy="9300"/>
          </a:xfrm>
          <a:prstGeom prst="straightConnector1">
            <a:avLst/>
          </a:prstGeom>
          <a:noFill/>
          <a:ln w="9525" cap="flat" cmpd="sng">
            <a:solidFill>
              <a:schemeClr val="dk2"/>
            </a:solidFill>
            <a:prstDash val="solid"/>
            <a:round/>
            <a:headEnd type="none" w="sm" len="sm"/>
            <a:tailEnd type="none" w="sm" len="sm"/>
          </a:ln>
        </p:spPr>
      </p:cxnSp>
      <p:sp>
        <p:nvSpPr>
          <p:cNvPr id="255" name="Google Shape;255;p3"/>
          <p:cNvSpPr txBox="1"/>
          <p:nvPr/>
        </p:nvSpPr>
        <p:spPr>
          <a:xfrm>
            <a:off x="59525" y="1531174"/>
            <a:ext cx="9095173" cy="3760076"/>
          </a:xfrm>
          <a:prstGeom prst="rect">
            <a:avLst/>
          </a:prstGeom>
          <a:noFill/>
          <a:ln>
            <a:noFill/>
          </a:ln>
        </p:spPr>
        <p:txBody>
          <a:bodyPr spcFirstLastPara="1" wrap="square" lIns="91425" tIns="91425" rIns="91425" bIns="91425" anchor="t" anchorCtr="0">
            <a:noAutofit/>
          </a:bodyPr>
          <a:lstStyle/>
          <a:p>
            <a:pPr marL="342900" marR="0" lvl="0" indent="-342900" algn="l" rtl="0">
              <a:lnSpc>
                <a:spcPct val="100000"/>
              </a:lnSpc>
              <a:spcBef>
                <a:spcPts val="0"/>
              </a:spcBef>
              <a:spcAft>
                <a:spcPts val="0"/>
              </a:spcAft>
              <a:buClr>
                <a:schemeClr val="dk2"/>
              </a:buClr>
              <a:buSzPts val="2800"/>
              <a:buFont typeface="Arial"/>
              <a:buChar char="•"/>
            </a:pPr>
            <a:r>
              <a:rPr lang="en-US" sz="2000">
                <a:solidFill>
                  <a:schemeClr val="dk1"/>
                </a:solidFill>
              </a:rPr>
              <a:t>Žaliajame kurse Europos Sąjunga </a:t>
            </a:r>
            <a:r>
              <a:rPr lang="en-US" sz="2000"/>
              <a:t>apjungė</a:t>
            </a:r>
            <a:r>
              <a:rPr lang="en-US" sz="2000">
                <a:solidFill>
                  <a:schemeClr val="dk1"/>
                </a:solidFill>
              </a:rPr>
              <a:t> pagrindines aplinkosaugines temas.</a:t>
            </a:r>
            <a:endParaRPr>
              <a:solidFill>
                <a:schemeClr val="dk1"/>
              </a:solidFill>
            </a:endParaRPr>
          </a:p>
          <a:p>
            <a:pPr marL="342900" marR="0" lvl="0" indent="-342900" algn="l" rtl="0">
              <a:lnSpc>
                <a:spcPct val="100000"/>
              </a:lnSpc>
              <a:spcBef>
                <a:spcPts val="0"/>
              </a:spcBef>
              <a:spcAft>
                <a:spcPts val="0"/>
              </a:spcAft>
              <a:buClr>
                <a:schemeClr val="dk2"/>
              </a:buClr>
              <a:buSzPts val="2800"/>
              <a:buFont typeface="Arial"/>
              <a:buChar char="•"/>
            </a:pPr>
            <a:r>
              <a:rPr lang="en-US" sz="2000">
                <a:solidFill>
                  <a:schemeClr val="dk1"/>
                </a:solidFill>
              </a:rPr>
              <a:t>Žiedinė ekonomika yra pirminė šios įstatyminės</a:t>
            </a:r>
            <a:r>
              <a:rPr lang="en-US" sz="2000"/>
              <a:t> bazės kryptis, t</a:t>
            </a:r>
            <a:r>
              <a:rPr lang="en-US" sz="2000">
                <a:solidFill>
                  <a:schemeClr val="dk1"/>
                </a:solidFill>
              </a:rPr>
              <a:t>odėl transporto ir „Nuo ūkio iki šakutės“ temoms šioje mokymo medžiagos pakete skiriama daugiausiai dėmesio. </a:t>
            </a:r>
            <a:endParaRPr>
              <a:solidFill>
                <a:schemeClr val="dk1"/>
              </a:solidFill>
            </a:endParaRPr>
          </a:p>
          <a:p>
            <a:pPr marL="342900" marR="0" lvl="0" indent="-342900" algn="l" rtl="0">
              <a:lnSpc>
                <a:spcPct val="100000"/>
              </a:lnSpc>
              <a:spcBef>
                <a:spcPts val="0"/>
              </a:spcBef>
              <a:spcAft>
                <a:spcPts val="0"/>
              </a:spcAft>
              <a:buSzPts val="2800"/>
              <a:buFont typeface="Arial"/>
              <a:buChar char="•"/>
            </a:pPr>
            <a:r>
              <a:rPr lang="en-US" sz="2000"/>
              <a:t>Šiame modulyje aptariamas ES požiūris į žiedinę ekonomiką ir jos lygšiolinis progresas.</a:t>
            </a:r>
            <a:endParaRPr/>
          </a:p>
          <a:p>
            <a:pPr marL="457200" marR="0" lvl="0" indent="0" algn="just" rtl="0">
              <a:lnSpc>
                <a:spcPct val="100000"/>
              </a:lnSpc>
              <a:spcBef>
                <a:spcPts val="0"/>
              </a:spcBef>
              <a:spcAft>
                <a:spcPts val="0"/>
              </a:spcAft>
              <a:buNone/>
            </a:pPr>
            <a:endParaRPr sz="200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2800" b="0" i="0" u="none" strike="noStrike" cap="none">
              <a:solidFill>
                <a:schemeClr val="dk2"/>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gaa34201816_0_71"/>
          <p:cNvPicPr preferRelativeResize="0"/>
          <p:nvPr/>
        </p:nvPicPr>
        <p:blipFill>
          <a:blip r:embed="rId3">
            <a:alphaModFix/>
          </a:blip>
          <a:stretch>
            <a:fillRect/>
          </a:stretch>
        </p:blipFill>
        <p:spPr>
          <a:xfrm>
            <a:off x="1513750" y="1722975"/>
            <a:ext cx="5878799" cy="3120500"/>
          </a:xfrm>
          <a:prstGeom prst="rect">
            <a:avLst/>
          </a:prstGeom>
          <a:noFill/>
          <a:ln>
            <a:noFill/>
          </a:ln>
        </p:spPr>
      </p:pic>
      <p:cxnSp>
        <p:nvCxnSpPr>
          <p:cNvPr id="261" name="Google Shape;261;gaa34201816_0_7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62" name="Google Shape;262;gaa34201816_0_71"/>
          <p:cNvPicPr preferRelativeResize="0"/>
          <p:nvPr/>
        </p:nvPicPr>
        <p:blipFill rotWithShape="1">
          <a:blip r:embed="rId4">
            <a:alphaModFix/>
          </a:blip>
          <a:srcRect/>
          <a:stretch/>
        </p:blipFill>
        <p:spPr>
          <a:xfrm>
            <a:off x="197537" y="154076"/>
            <a:ext cx="817827" cy="792722"/>
          </a:xfrm>
          <a:prstGeom prst="rect">
            <a:avLst/>
          </a:prstGeom>
          <a:noFill/>
          <a:ln>
            <a:noFill/>
          </a:ln>
        </p:spPr>
      </p:pic>
      <p:cxnSp>
        <p:nvCxnSpPr>
          <p:cNvPr id="263" name="Google Shape;263;gaa34201816_0_7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64" name="Google Shape;264;gaa34201816_0_71"/>
          <p:cNvPicPr preferRelativeResize="0"/>
          <p:nvPr/>
        </p:nvPicPr>
        <p:blipFill rotWithShape="1">
          <a:blip r:embed="rId5">
            <a:alphaModFix/>
          </a:blip>
          <a:srcRect/>
          <a:stretch/>
        </p:blipFill>
        <p:spPr>
          <a:xfrm>
            <a:off x="7194148" y="4530178"/>
            <a:ext cx="1648699" cy="470950"/>
          </a:xfrm>
          <a:prstGeom prst="rect">
            <a:avLst/>
          </a:prstGeom>
          <a:noFill/>
          <a:ln>
            <a:noFill/>
          </a:ln>
        </p:spPr>
      </p:pic>
      <p:sp>
        <p:nvSpPr>
          <p:cNvPr id="265" name="Google Shape;265;gaa34201816_0_71"/>
          <p:cNvSpPr txBox="1"/>
          <p:nvPr/>
        </p:nvSpPr>
        <p:spPr>
          <a:xfrm>
            <a:off x="1015375" y="91698"/>
            <a:ext cx="8104200" cy="145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a:t>ES politikos pagrindai</a:t>
            </a:r>
            <a:endParaRPr sz="2800" b="1"/>
          </a:p>
          <a:p>
            <a:pPr marL="0" marR="0" lvl="0" indent="0" algn="l" rtl="0">
              <a:lnSpc>
                <a:spcPct val="100000"/>
              </a:lnSpc>
              <a:spcBef>
                <a:spcPts val="0"/>
              </a:spcBef>
              <a:spcAft>
                <a:spcPts val="0"/>
              </a:spcAft>
              <a:buClr>
                <a:srgbClr val="000000"/>
              </a:buClr>
              <a:buSzPts val="2800"/>
              <a:buFont typeface="Arial"/>
              <a:buNone/>
            </a:pPr>
            <a:r>
              <a:rPr lang="en-US" sz="2800" b="1"/>
              <a:t>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Išteklių efektyv</a:t>
            </a:r>
            <a:r>
              <a:rPr lang="en-US" sz="16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umas</a:t>
            </a:r>
            <a:r>
              <a:rPr lang="en-US" sz="1600" b="0"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ir efektyvus atliekų valdymas yra susiję su būtinybe mažinti šiltnamio efektą sukeliančią dujų emisiją ir </a:t>
            </a:r>
            <a:r>
              <a:rPr lang="en-US" sz="16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plėtoti</a:t>
            </a:r>
            <a:r>
              <a:rPr lang="en-US" sz="1600" b="0"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atsinaujinančią energiją.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aa34201816_0_71"/>
          <p:cNvSpPr txBox="1"/>
          <p:nvPr/>
        </p:nvSpPr>
        <p:spPr>
          <a:xfrm>
            <a:off x="2469700" y="2312125"/>
            <a:ext cx="1069200" cy="7386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Mažinti CO2 emisiją</a:t>
            </a:r>
            <a:endParaRPr/>
          </a:p>
        </p:txBody>
      </p:sp>
      <p:sp>
        <p:nvSpPr>
          <p:cNvPr id="267" name="Google Shape;267;gaa34201816_0_71"/>
          <p:cNvSpPr txBox="1"/>
          <p:nvPr/>
        </p:nvSpPr>
        <p:spPr>
          <a:xfrm>
            <a:off x="5293449" y="2085400"/>
            <a:ext cx="1210021" cy="738600"/>
          </a:xfrm>
          <a:prstGeom prst="rect">
            <a:avLst/>
          </a:prstGeom>
          <a:solidFill>
            <a:srgbClr val="FFD966"/>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endParaRPr sz="500" dirty="0"/>
          </a:p>
          <a:p>
            <a:pPr marL="0" marR="0" lvl="0" indent="0" algn="ctr" rtl="0">
              <a:lnSpc>
                <a:spcPct val="100000"/>
              </a:lnSpc>
              <a:spcBef>
                <a:spcPts val="0"/>
              </a:spcBef>
              <a:spcAft>
                <a:spcPts val="0"/>
              </a:spcAft>
              <a:buNone/>
            </a:pPr>
            <a:r>
              <a:rPr lang="en-US" sz="1200" b="0" i="0" u="none" strike="noStrike" cap="none" dirty="0" err="1">
                <a:solidFill>
                  <a:srgbClr val="000000"/>
                </a:solidFill>
                <a:latin typeface="Arial"/>
                <a:ea typeface="Arial"/>
                <a:cs typeface="Arial"/>
                <a:sym typeface="Arial"/>
              </a:rPr>
              <a:t>Vystyti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atsinaujinančią</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energiją</a:t>
            </a:r>
            <a:endParaRPr sz="1500" dirty="0"/>
          </a:p>
        </p:txBody>
      </p:sp>
      <p:sp>
        <p:nvSpPr>
          <p:cNvPr id="268" name="Google Shape;268;gaa34201816_0_71"/>
          <p:cNvSpPr txBox="1"/>
          <p:nvPr/>
        </p:nvSpPr>
        <p:spPr>
          <a:xfrm>
            <a:off x="4048375" y="3803425"/>
            <a:ext cx="1262400" cy="687000"/>
          </a:xfrm>
          <a:prstGeom prst="rect">
            <a:avLst/>
          </a:prstGeom>
          <a:solidFill>
            <a:srgbClr val="93C47D"/>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150" b="0" i="0" u="none" strike="noStrike" cap="none" dirty="0" err="1" smtClean="0">
                <a:solidFill>
                  <a:srgbClr val="000000"/>
                </a:solidFill>
                <a:latin typeface="Arial"/>
                <a:ea typeface="Arial"/>
                <a:cs typeface="Arial"/>
                <a:sym typeface="Arial"/>
              </a:rPr>
              <a:t>Mažinti</a:t>
            </a:r>
            <a:r>
              <a:rPr lang="en-US" sz="1150" b="0" i="0" u="none" strike="noStrike" cap="none" dirty="0" smtClean="0">
                <a:solidFill>
                  <a:srgbClr val="000000"/>
                </a:solidFill>
                <a:latin typeface="Arial"/>
                <a:ea typeface="Arial"/>
                <a:cs typeface="Arial"/>
                <a:sym typeface="Arial"/>
              </a:rPr>
              <a:t> </a:t>
            </a:r>
            <a:r>
              <a:rPr lang="en-US" sz="1150" b="0" i="0" u="none" strike="noStrike" cap="none" dirty="0" err="1">
                <a:solidFill>
                  <a:srgbClr val="000000"/>
                </a:solidFill>
                <a:latin typeface="Arial"/>
                <a:ea typeface="Arial"/>
                <a:cs typeface="Arial"/>
                <a:sym typeface="Arial"/>
              </a:rPr>
              <a:t>baigtinių</a:t>
            </a:r>
            <a:r>
              <a:rPr lang="en-US" sz="1150" b="0" i="0" u="none" strike="noStrike" cap="none" dirty="0">
                <a:solidFill>
                  <a:srgbClr val="000000"/>
                </a:solidFill>
                <a:latin typeface="Arial"/>
                <a:ea typeface="Arial"/>
                <a:cs typeface="Arial"/>
                <a:sym typeface="Arial"/>
              </a:rPr>
              <a:t> </a:t>
            </a:r>
            <a:r>
              <a:rPr lang="en-US" sz="1150" b="0" i="0" u="none" strike="noStrike" cap="none" dirty="0" err="1">
                <a:solidFill>
                  <a:srgbClr val="000000"/>
                </a:solidFill>
                <a:latin typeface="Arial"/>
                <a:ea typeface="Arial"/>
                <a:cs typeface="Arial"/>
                <a:sym typeface="Arial"/>
              </a:rPr>
              <a:t>gamtinių</a:t>
            </a:r>
            <a:r>
              <a:rPr lang="en-US" sz="1150" b="0" i="0" u="none" strike="noStrike" cap="none" dirty="0">
                <a:solidFill>
                  <a:srgbClr val="000000"/>
                </a:solidFill>
                <a:latin typeface="Arial"/>
                <a:ea typeface="Arial"/>
                <a:cs typeface="Arial"/>
                <a:sym typeface="Arial"/>
              </a:rPr>
              <a:t> </a:t>
            </a:r>
            <a:r>
              <a:rPr lang="en-US" sz="1150" b="0" i="0" u="none" strike="noStrike" cap="none" dirty="0" err="1">
                <a:solidFill>
                  <a:srgbClr val="000000"/>
                </a:solidFill>
                <a:latin typeface="Arial"/>
                <a:ea typeface="Arial"/>
                <a:cs typeface="Arial"/>
                <a:sym typeface="Arial"/>
              </a:rPr>
              <a:t>išteklių</a:t>
            </a:r>
            <a:r>
              <a:rPr lang="en-US" sz="1150" b="0" i="0" u="none" strike="noStrike" cap="none" dirty="0">
                <a:solidFill>
                  <a:srgbClr val="000000"/>
                </a:solidFill>
                <a:latin typeface="Arial"/>
                <a:ea typeface="Arial"/>
                <a:cs typeface="Arial"/>
                <a:sym typeface="Arial"/>
              </a:rPr>
              <a:t> </a:t>
            </a:r>
            <a:r>
              <a:rPr lang="en-US" sz="1150" b="0" i="0" u="none" strike="noStrike" cap="none" dirty="0" err="1">
                <a:solidFill>
                  <a:srgbClr val="000000"/>
                </a:solidFill>
                <a:latin typeface="Arial"/>
                <a:ea typeface="Arial"/>
                <a:cs typeface="Arial"/>
                <a:sym typeface="Arial"/>
              </a:rPr>
              <a:t>naudojimą</a:t>
            </a:r>
            <a:endParaRPr sz="1600" dirty="0"/>
          </a:p>
        </p:txBody>
      </p:sp>
      <p:sp>
        <p:nvSpPr>
          <p:cNvPr id="269" name="Google Shape;269;gaa34201816_0_71"/>
          <p:cNvSpPr txBox="1"/>
          <p:nvPr/>
        </p:nvSpPr>
        <p:spPr>
          <a:xfrm>
            <a:off x="876092" y="1873200"/>
            <a:ext cx="1207200" cy="507900"/>
          </a:xfrm>
          <a:prstGeom prst="rect">
            <a:avLst/>
          </a:prstGeom>
          <a:solidFill>
            <a:schemeClr val="lt1"/>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Naudoti lokalius išteklius</a:t>
            </a:r>
            <a:endParaRPr sz="1100"/>
          </a:p>
        </p:txBody>
      </p:sp>
      <p:sp>
        <p:nvSpPr>
          <p:cNvPr id="270" name="Google Shape;270;gaa34201816_0_71"/>
          <p:cNvSpPr txBox="1"/>
          <p:nvPr/>
        </p:nvSpPr>
        <p:spPr>
          <a:xfrm>
            <a:off x="3925235" y="1795802"/>
            <a:ext cx="981900" cy="5232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Klimato pokytis</a:t>
            </a:r>
            <a:endParaRPr/>
          </a:p>
        </p:txBody>
      </p:sp>
      <p:sp>
        <p:nvSpPr>
          <p:cNvPr id="271" name="Google Shape;271;gaa34201816_0_71"/>
          <p:cNvSpPr txBox="1"/>
          <p:nvPr/>
        </p:nvSpPr>
        <p:spPr>
          <a:xfrm>
            <a:off x="6436450" y="1548800"/>
            <a:ext cx="1604400" cy="423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Mažinti iškastinio kuro naudojimą</a:t>
            </a:r>
            <a:endParaRPr sz="1100"/>
          </a:p>
        </p:txBody>
      </p:sp>
      <p:sp>
        <p:nvSpPr>
          <p:cNvPr id="272" name="Google Shape;272;gaa34201816_0_71"/>
          <p:cNvSpPr txBox="1"/>
          <p:nvPr/>
        </p:nvSpPr>
        <p:spPr>
          <a:xfrm>
            <a:off x="4094153" y="3152428"/>
            <a:ext cx="1069200" cy="2616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Žiediškumas</a:t>
            </a:r>
            <a:endParaRPr sz="1100" b="0" i="0" u="none" strike="noStrike" cap="none">
              <a:solidFill>
                <a:srgbClr val="000000"/>
              </a:solidFill>
              <a:latin typeface="Arial"/>
              <a:ea typeface="Arial"/>
              <a:cs typeface="Arial"/>
              <a:sym typeface="Arial"/>
            </a:endParaRPr>
          </a:p>
        </p:txBody>
      </p:sp>
      <p:sp>
        <p:nvSpPr>
          <p:cNvPr id="273" name="Google Shape;273;gaa34201816_0_71"/>
          <p:cNvSpPr txBox="1"/>
          <p:nvPr/>
        </p:nvSpPr>
        <p:spPr>
          <a:xfrm>
            <a:off x="5931971" y="3120088"/>
            <a:ext cx="1143000" cy="600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Vanduo, saulė, vėjas...</a:t>
            </a:r>
            <a:endParaRPr/>
          </a:p>
        </p:txBody>
      </p:sp>
      <p:sp>
        <p:nvSpPr>
          <p:cNvPr id="274" name="Google Shape;274;gaa34201816_0_71"/>
          <p:cNvSpPr txBox="1"/>
          <p:nvPr/>
        </p:nvSpPr>
        <p:spPr>
          <a:xfrm>
            <a:off x="1927013" y="3423032"/>
            <a:ext cx="981900" cy="600300"/>
          </a:xfrm>
          <a:prstGeom prst="rect">
            <a:avLst/>
          </a:prstGeom>
          <a:solidFill>
            <a:schemeClr val="lt1"/>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Mažinti energijos išlaidas</a:t>
            </a:r>
            <a:endParaRPr/>
          </a:p>
        </p:txBody>
      </p:sp>
      <p:sp>
        <p:nvSpPr>
          <p:cNvPr id="275" name="Google Shape;275;gaa34201816_0_71"/>
          <p:cNvSpPr txBox="1"/>
          <p:nvPr/>
        </p:nvSpPr>
        <p:spPr>
          <a:xfrm>
            <a:off x="5163350" y="4674250"/>
            <a:ext cx="1690500" cy="423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Naudoti pakartotinai/perdirbti</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cxnSp>
        <p:nvCxnSpPr>
          <p:cNvPr id="280" name="Google Shape;280;gaa34201816_0_14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81" name="Google Shape;281;gaa34201816_0_141"/>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82" name="Google Shape;282;gaa34201816_0_14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83" name="Google Shape;283;gaa34201816_0_141"/>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284" name="Google Shape;284;gaa34201816_0_141"/>
          <p:cNvSpPr txBox="1"/>
          <p:nvPr/>
        </p:nvSpPr>
        <p:spPr>
          <a:xfrm>
            <a:off x="1190171" y="242660"/>
            <a:ext cx="5022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ES Žaliasis </a:t>
            </a:r>
            <a:r>
              <a:rPr lang="en-US" sz="2800" b="1"/>
              <a:t>kursas</a:t>
            </a:r>
            <a:endParaRPr sz="1400" b="0" i="0" u="none" strike="noStrike" cap="none">
              <a:solidFill>
                <a:srgbClr val="000000"/>
              </a:solidFill>
              <a:latin typeface="Arial"/>
              <a:ea typeface="Arial"/>
              <a:cs typeface="Arial"/>
              <a:sym typeface="Arial"/>
            </a:endParaRPr>
          </a:p>
        </p:txBody>
      </p:sp>
      <p:pic>
        <p:nvPicPr>
          <p:cNvPr id="285" name="Google Shape;285;gaa34201816_0_141"/>
          <p:cNvPicPr preferRelativeResize="0"/>
          <p:nvPr/>
        </p:nvPicPr>
        <p:blipFill rotWithShape="1">
          <a:blip r:embed="rId5">
            <a:alphaModFix/>
          </a:blip>
          <a:srcRect t="13656" b="4127"/>
          <a:stretch/>
        </p:blipFill>
        <p:spPr>
          <a:xfrm>
            <a:off x="821513" y="992720"/>
            <a:ext cx="6999692" cy="4081139"/>
          </a:xfrm>
          <a:prstGeom prst="rect">
            <a:avLst/>
          </a:prstGeom>
          <a:noFill/>
          <a:ln>
            <a:noFill/>
          </a:ln>
        </p:spPr>
      </p:pic>
      <p:sp>
        <p:nvSpPr>
          <p:cNvPr id="286" name="Google Shape;286;gaa34201816_0_141"/>
          <p:cNvSpPr txBox="1"/>
          <p:nvPr/>
        </p:nvSpPr>
        <p:spPr>
          <a:xfrm>
            <a:off x="1926306" y="711102"/>
            <a:ext cx="5368111" cy="47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200" b="0" i="0" u="sng" strike="noStrike" cap="none" dirty="0">
                <a:solidFill>
                  <a:srgbClr val="0070C0"/>
                </a:solidFill>
                <a:latin typeface="Arial"/>
                <a:ea typeface="Arial"/>
                <a:cs typeface="Arial"/>
                <a:sym typeface="Arial"/>
                <a:hlinkClick r:id="rId6"/>
              </a:rPr>
              <a:t>https://audiovisual.ec.europa.eu:443/en/video/I-181464?&amp;lg=OR</a:t>
            </a:r>
            <a:endParaRPr sz="1200" b="0" i="0" u="none" strike="noStrike" cap="none" dirty="0">
              <a:solidFill>
                <a:srgbClr val="0070C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0000"/>
              </a:solidFill>
              <a:latin typeface="Arial"/>
              <a:ea typeface="Arial"/>
              <a:cs typeface="Arial"/>
              <a:sym typeface="Arial"/>
            </a:endParaRPr>
          </a:p>
        </p:txBody>
      </p:sp>
      <p:sp>
        <p:nvSpPr>
          <p:cNvPr id="287" name="Google Shape;287;gaa34201816_0_141"/>
          <p:cNvSpPr txBox="1"/>
          <p:nvPr/>
        </p:nvSpPr>
        <p:spPr>
          <a:xfrm>
            <a:off x="5567516" y="1166034"/>
            <a:ext cx="1356000" cy="4002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Mobilizuoti tyrimus ir skatinti inovacijas</a:t>
            </a:r>
            <a:endParaRPr/>
          </a:p>
        </p:txBody>
      </p:sp>
      <p:sp>
        <p:nvSpPr>
          <p:cNvPr id="288" name="Google Shape;288;gaa34201816_0_141"/>
          <p:cNvSpPr txBox="1"/>
          <p:nvPr/>
        </p:nvSpPr>
        <p:spPr>
          <a:xfrm>
            <a:off x="5198806" y="1755059"/>
            <a:ext cx="1724700" cy="4002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Nulinės taršos ambicija ir aplinka be toksinų</a:t>
            </a:r>
            <a:endParaRPr/>
          </a:p>
        </p:txBody>
      </p:sp>
      <p:sp>
        <p:nvSpPr>
          <p:cNvPr id="289" name="Google Shape;289;gaa34201816_0_141"/>
          <p:cNvSpPr txBox="1"/>
          <p:nvPr/>
        </p:nvSpPr>
        <p:spPr>
          <a:xfrm>
            <a:off x="5434779" y="2329336"/>
            <a:ext cx="1724700" cy="4002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Išsaugoti ir atstatyti ekosistemas ir bio-įvairovę</a:t>
            </a:r>
            <a:endParaRPr/>
          </a:p>
        </p:txBody>
      </p:sp>
      <p:sp>
        <p:nvSpPr>
          <p:cNvPr id="290" name="Google Shape;290;gaa34201816_0_141"/>
          <p:cNvSpPr txBox="1"/>
          <p:nvPr/>
        </p:nvSpPr>
        <p:spPr>
          <a:xfrm>
            <a:off x="5434779" y="2797255"/>
            <a:ext cx="1724700" cy="5541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„Nuo </a:t>
            </a:r>
            <a:r>
              <a:rPr lang="en-US" sz="1000"/>
              <a:t>ūkio</a:t>
            </a:r>
            <a:r>
              <a:rPr lang="en-US" sz="1000" b="0" i="0" u="none" strike="noStrike" cap="none">
                <a:solidFill>
                  <a:srgbClr val="000000"/>
                </a:solidFill>
                <a:latin typeface="Arial"/>
                <a:ea typeface="Arial"/>
                <a:cs typeface="Arial"/>
                <a:sym typeface="Arial"/>
              </a:rPr>
              <a:t> iki šakutės“: teisinga, sveika ir aplinkai draugiška maisto sistema</a:t>
            </a:r>
            <a:endParaRPr/>
          </a:p>
        </p:txBody>
      </p:sp>
      <p:sp>
        <p:nvSpPr>
          <p:cNvPr id="291" name="Google Shape;291;gaa34201816_0_141"/>
          <p:cNvSpPr txBox="1"/>
          <p:nvPr/>
        </p:nvSpPr>
        <p:spPr>
          <a:xfrm>
            <a:off x="5083108" y="3452315"/>
            <a:ext cx="1724700" cy="4002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Pagreitinti pokytį tvaraus ir išmanaus mobilumo link</a:t>
            </a:r>
            <a:endParaRPr/>
          </a:p>
        </p:txBody>
      </p:sp>
      <p:sp>
        <p:nvSpPr>
          <p:cNvPr id="292" name="Google Shape;292;gaa34201816_0_141"/>
          <p:cNvSpPr txBox="1"/>
          <p:nvPr/>
        </p:nvSpPr>
        <p:spPr>
          <a:xfrm>
            <a:off x="1563325" y="1778150"/>
            <a:ext cx="1990200" cy="377100"/>
          </a:xfrm>
          <a:prstGeom prst="rect">
            <a:avLst/>
          </a:prstGeom>
          <a:solidFill>
            <a:srgbClr val="00B050"/>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en-US" sz="1025"/>
              <a:t>Sustiprinti</a:t>
            </a:r>
            <a:r>
              <a:rPr lang="en-US" sz="1025" b="0" i="0" u="none" strike="noStrike" cap="none">
                <a:solidFill>
                  <a:srgbClr val="000000"/>
                </a:solidFill>
                <a:latin typeface="Arial"/>
                <a:ea typeface="Arial"/>
                <a:cs typeface="Arial"/>
                <a:sym typeface="Arial"/>
              </a:rPr>
              <a:t> ES Klimato </a:t>
            </a:r>
            <a:r>
              <a:rPr lang="en-US" sz="1025" b="0"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ambiciją </a:t>
            </a:r>
            <a:r>
              <a:rPr lang="en-US" sz="1025" b="0" i="0" u="none" strike="noStrike" cap="none">
                <a:solidFill>
                  <a:srgbClr val="000000"/>
                </a:solidFill>
                <a:latin typeface="Arial"/>
                <a:ea typeface="Arial"/>
                <a:cs typeface="Arial"/>
                <a:sym typeface="Arial"/>
              </a:rPr>
              <a:t>2030 ir 2050-iesiems</a:t>
            </a:r>
            <a:endParaRPr sz="1500"/>
          </a:p>
        </p:txBody>
      </p:sp>
      <p:sp>
        <p:nvSpPr>
          <p:cNvPr id="293" name="Google Shape;293;gaa34201816_0_141"/>
          <p:cNvSpPr txBox="1"/>
          <p:nvPr/>
        </p:nvSpPr>
        <p:spPr>
          <a:xfrm>
            <a:off x="1563329" y="2345046"/>
            <a:ext cx="1724700" cy="4002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a:t>Tiekti </a:t>
            </a:r>
            <a:r>
              <a:rPr lang="en-US" sz="1000" b="0" i="0" u="none" strike="noStrike" cap="none">
                <a:solidFill>
                  <a:srgbClr val="000000"/>
                </a:solidFill>
                <a:latin typeface="Arial"/>
                <a:ea typeface="Arial"/>
                <a:cs typeface="Arial"/>
                <a:sym typeface="Arial"/>
              </a:rPr>
              <a:t>švarią, įperkamą ir saugią energiją</a:t>
            </a:r>
            <a:endParaRPr/>
          </a:p>
        </p:txBody>
      </p:sp>
      <p:sp>
        <p:nvSpPr>
          <p:cNvPr id="294" name="Google Shape;294;gaa34201816_0_141"/>
          <p:cNvSpPr txBox="1"/>
          <p:nvPr/>
        </p:nvSpPr>
        <p:spPr>
          <a:xfrm>
            <a:off x="1563329" y="2851124"/>
            <a:ext cx="1724700" cy="400200"/>
          </a:xfrm>
          <a:prstGeom prst="rect">
            <a:avLst/>
          </a:prstGeom>
          <a:solidFill>
            <a:srgbClr val="00B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Mobilizuoti pramonę švariai žiedinei eonomikai</a:t>
            </a:r>
            <a:endParaRPr sz="1000" b="0" i="0" u="none" strike="noStrike" cap="none">
              <a:solidFill>
                <a:srgbClr val="000000"/>
              </a:solidFill>
              <a:latin typeface="Arial"/>
              <a:ea typeface="Arial"/>
              <a:cs typeface="Arial"/>
              <a:sym typeface="Arial"/>
            </a:endParaRPr>
          </a:p>
        </p:txBody>
      </p:sp>
      <p:sp>
        <p:nvSpPr>
          <p:cNvPr id="295" name="Google Shape;295;gaa34201816_0_141"/>
          <p:cNvSpPr txBox="1"/>
          <p:nvPr/>
        </p:nvSpPr>
        <p:spPr>
          <a:xfrm>
            <a:off x="1741025" y="3384350"/>
            <a:ext cx="1872600" cy="521700"/>
          </a:xfrm>
          <a:prstGeom prst="rect">
            <a:avLst/>
          </a:prstGeom>
          <a:solidFill>
            <a:srgbClr val="00B050"/>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en-US" sz="1030" b="0" i="0" u="none" strike="noStrike" cap="none">
                <a:solidFill>
                  <a:srgbClr val="000000"/>
                </a:solidFill>
                <a:latin typeface="Arial"/>
                <a:ea typeface="Arial"/>
                <a:cs typeface="Arial"/>
                <a:sym typeface="Arial"/>
              </a:rPr>
              <a:t>Statyti ir renovuoti energijos ir išteklių prasme efektyviais būdais</a:t>
            </a:r>
            <a:endParaRPr sz="1500"/>
          </a:p>
        </p:txBody>
      </p:sp>
      <p:sp>
        <p:nvSpPr>
          <p:cNvPr id="296" name="Google Shape;296;gaa34201816_0_141"/>
          <p:cNvSpPr txBox="1"/>
          <p:nvPr/>
        </p:nvSpPr>
        <p:spPr>
          <a:xfrm>
            <a:off x="2603090" y="4109661"/>
            <a:ext cx="1651800" cy="246300"/>
          </a:xfrm>
          <a:prstGeom prst="rect">
            <a:avLst/>
          </a:prstGeom>
          <a:solidFill>
            <a:srgbClr val="0070C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Finansuoti perėjimą</a:t>
            </a:r>
            <a:endParaRPr/>
          </a:p>
        </p:txBody>
      </p:sp>
      <p:sp>
        <p:nvSpPr>
          <p:cNvPr id="297" name="Google Shape;297;gaa34201816_0_141"/>
          <p:cNvSpPr txBox="1"/>
          <p:nvPr/>
        </p:nvSpPr>
        <p:spPr>
          <a:xfrm>
            <a:off x="4465925" y="4051325"/>
            <a:ext cx="1990200" cy="400200"/>
          </a:xfrm>
          <a:prstGeom prst="rect">
            <a:avLst/>
          </a:prstGeom>
          <a:solidFill>
            <a:srgbClr val="0070C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Niekieno nepalikti </a:t>
            </a:r>
            <a:r>
              <a:rPr lang="en-US" sz="1000"/>
              <a:t>užnugaryje</a:t>
            </a:r>
            <a:r>
              <a:rPr lang="en-US" sz="1000" b="0" i="0" u="none" strike="noStrike" cap="none">
                <a:solidFill>
                  <a:srgbClr val="000000"/>
                </a:solidFill>
                <a:latin typeface="Arial"/>
                <a:ea typeface="Arial"/>
                <a:cs typeface="Arial"/>
                <a:sym typeface="Arial"/>
              </a:rPr>
              <a:t> (tiesiog pereiti kartu)</a:t>
            </a:r>
            <a:endParaRPr/>
          </a:p>
        </p:txBody>
      </p:sp>
      <p:sp>
        <p:nvSpPr>
          <p:cNvPr id="298" name="Google Shape;298;gaa34201816_0_141"/>
          <p:cNvSpPr txBox="1"/>
          <p:nvPr/>
        </p:nvSpPr>
        <p:spPr>
          <a:xfrm>
            <a:off x="2027900" y="4530175"/>
            <a:ext cx="1403100" cy="4002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ES kaip globalus lyderis</a:t>
            </a:r>
            <a:endParaRPr/>
          </a:p>
        </p:txBody>
      </p:sp>
      <p:sp>
        <p:nvSpPr>
          <p:cNvPr id="299" name="Google Shape;299;gaa34201816_0_141"/>
          <p:cNvSpPr txBox="1"/>
          <p:nvPr/>
        </p:nvSpPr>
        <p:spPr>
          <a:xfrm>
            <a:off x="5906003" y="4580788"/>
            <a:ext cx="1017600" cy="4002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Europos klimato paktas</a:t>
            </a:r>
            <a:endParaRPr/>
          </a:p>
        </p:txBody>
      </p:sp>
      <p:sp>
        <p:nvSpPr>
          <p:cNvPr id="300" name="Google Shape;300;gaa34201816_0_141"/>
          <p:cNvSpPr txBox="1"/>
          <p:nvPr/>
        </p:nvSpPr>
        <p:spPr>
          <a:xfrm>
            <a:off x="3812458" y="1566144"/>
            <a:ext cx="1270800" cy="5541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Transformuoti ES ekonomiką tvariai ateičiai</a:t>
            </a:r>
            <a:endParaRPr/>
          </a:p>
        </p:txBody>
      </p:sp>
      <p:sp>
        <p:nvSpPr>
          <p:cNvPr id="301" name="Google Shape;301;gaa34201816_0_141"/>
          <p:cNvSpPr/>
          <p:nvPr/>
        </p:nvSpPr>
        <p:spPr>
          <a:xfrm>
            <a:off x="3976700" y="2388050"/>
            <a:ext cx="738000" cy="838200"/>
          </a:xfrm>
          <a:prstGeom prst="ellipse">
            <a:avLst/>
          </a:prstGeom>
          <a:solidFill>
            <a:srgbClr val="76A5AF"/>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800" b="1"/>
              <a:t>Žaliasis Europos susita-</a:t>
            </a:r>
            <a:endParaRPr sz="800" b="1"/>
          </a:p>
          <a:p>
            <a:pPr marL="0" marR="0" lvl="0" indent="0" algn="ctr" rtl="0">
              <a:spcBef>
                <a:spcPts val="0"/>
              </a:spcBef>
              <a:spcAft>
                <a:spcPts val="0"/>
              </a:spcAft>
              <a:buNone/>
            </a:pPr>
            <a:r>
              <a:rPr lang="en-US" sz="800" b="1"/>
              <a:t>rimas</a:t>
            </a:r>
            <a:endParaRPr sz="8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cxnSp>
        <p:nvCxnSpPr>
          <p:cNvPr id="306" name="Google Shape;306;p6"/>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07" name="Google Shape;307;p6"/>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08" name="Google Shape;308;p6"/>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09" name="Google Shape;309;p6"/>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10" name="Google Shape;310;p6"/>
          <p:cNvSpPr txBox="1"/>
          <p:nvPr/>
        </p:nvSpPr>
        <p:spPr>
          <a:xfrm>
            <a:off x="1190175" y="58950"/>
            <a:ext cx="78069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Žaliasis Europos kursas</a:t>
            </a:r>
            <a:endParaRPr sz="1400" b="0" i="0" u="none" strike="noStrike" cap="none">
              <a:solidFill>
                <a:srgbClr val="000000"/>
              </a:solidFill>
              <a:latin typeface="Arial"/>
              <a:ea typeface="Arial"/>
              <a:cs typeface="Arial"/>
              <a:sym typeface="Arial"/>
            </a:endParaRPr>
          </a:p>
        </p:txBody>
      </p:sp>
      <p:sp>
        <p:nvSpPr>
          <p:cNvPr id="311" name="Google Shape;311;p6"/>
          <p:cNvSpPr txBox="1"/>
          <p:nvPr/>
        </p:nvSpPr>
        <p:spPr>
          <a:xfrm>
            <a:off x="664950" y="582150"/>
            <a:ext cx="8418000" cy="4032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000"/>
              <a:buFont typeface="Arial"/>
              <a:buChar char="•"/>
            </a:pPr>
            <a:r>
              <a:rPr lang="en-US" sz="2000" dirty="0" err="1"/>
              <a:t>Žaliojo</a:t>
            </a:r>
            <a:r>
              <a:rPr lang="en-US" sz="2000" dirty="0"/>
              <a:t> </a:t>
            </a:r>
            <a:r>
              <a:rPr lang="en-US" sz="2000" dirty="0" err="1"/>
              <a:t>kurso</a:t>
            </a:r>
            <a:r>
              <a:rPr lang="en-US" sz="2000" dirty="0"/>
              <a:t> </a:t>
            </a:r>
            <a:r>
              <a:rPr lang="en-US" sz="2000" dirty="0" err="1"/>
              <a:t>dokumente</a:t>
            </a:r>
            <a:r>
              <a:rPr lang="en-US" sz="2000" dirty="0"/>
              <a:t> </a:t>
            </a:r>
            <a:r>
              <a:rPr lang="en-US" sz="2000" dirty="0" err="1"/>
              <a:t>aptariama</a:t>
            </a:r>
            <a:r>
              <a:rPr lang="en-US" sz="2000" dirty="0"/>
              <a:t> 10 </a:t>
            </a:r>
            <a:r>
              <a:rPr lang="en-US" sz="2000" dirty="0" err="1"/>
              <a:t>temų</a:t>
            </a:r>
            <a:r>
              <a:rPr lang="en-US" sz="2000" dirty="0"/>
              <a:t>, 3 </a:t>
            </a:r>
            <a:r>
              <a:rPr lang="en-US" sz="2000" dirty="0" err="1"/>
              <a:t>iš</a:t>
            </a:r>
            <a:r>
              <a:rPr lang="en-US" sz="2000" dirty="0"/>
              <a:t> </a:t>
            </a:r>
            <a:r>
              <a:rPr lang="en-US" sz="2000" dirty="0" err="1"/>
              <a:t>jų</a:t>
            </a:r>
            <a:r>
              <a:rPr lang="en-US" sz="2000" dirty="0"/>
              <a:t> </a:t>
            </a:r>
            <a:r>
              <a:rPr lang="en-US" sz="2000" dirty="0" err="1"/>
              <a:t>yra</a:t>
            </a:r>
            <a:r>
              <a:rPr lang="en-US" sz="2000" dirty="0"/>
              <a:t> </a:t>
            </a:r>
            <a:r>
              <a:rPr lang="en-US" sz="2000" dirty="0" err="1"/>
              <a:t>ypatingai</a:t>
            </a:r>
            <a:r>
              <a:rPr lang="en-US" sz="2000" dirty="0"/>
              <a:t> </a:t>
            </a:r>
            <a:r>
              <a:rPr lang="en-US" sz="2000" dirty="0" err="1"/>
              <a:t>aktualios</a:t>
            </a:r>
            <a:r>
              <a:rPr lang="en-US" sz="2000" dirty="0"/>
              <a:t> </a:t>
            </a:r>
            <a:r>
              <a:rPr lang="en-US" sz="2000" dirty="0" err="1"/>
              <a:t>šiai</a:t>
            </a:r>
            <a:r>
              <a:rPr lang="en-US" sz="2000" dirty="0"/>
              <a:t> mokymo </a:t>
            </a:r>
            <a:r>
              <a:rPr lang="en-US" sz="2000" dirty="0" err="1"/>
              <a:t>medžiagai</a:t>
            </a:r>
            <a:r>
              <a:rPr lang="en-US" sz="2000" dirty="0"/>
              <a:t>. </a:t>
            </a:r>
            <a:endParaRPr sz="2000" b="0" i="0" u="none" strike="noStrike" cap="none" dirty="0">
              <a:solidFill>
                <a:srgbClr val="000000"/>
              </a:solidFill>
              <a:latin typeface="Arial"/>
              <a:ea typeface="Arial"/>
              <a:cs typeface="Arial"/>
              <a:sym typeface="Arial"/>
            </a:endParaRPr>
          </a:p>
          <a:p>
            <a:pPr marL="285750" marR="0" lvl="0" indent="-15875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285750" marR="0" lvl="0" indent="-298450" algn="l" rtl="0">
              <a:lnSpc>
                <a:spcPct val="100000"/>
              </a:lnSpc>
              <a:spcBef>
                <a:spcPts val="0"/>
              </a:spcBef>
              <a:spcAft>
                <a:spcPts val="0"/>
              </a:spcAft>
              <a:buClr>
                <a:srgbClr val="000000"/>
              </a:buClr>
              <a:buSzPts val="2000"/>
              <a:buFont typeface="Arial"/>
              <a:buChar char="•"/>
            </a:pPr>
            <a:r>
              <a:rPr lang="en-US" sz="2000" b="1" dirty="0" err="1">
                <a:solidFill>
                  <a:schemeClr val="dk1"/>
                </a:solidFill>
              </a:rPr>
              <a:t>Žiedinė</a:t>
            </a:r>
            <a:r>
              <a:rPr lang="en-US" sz="2000" b="1" dirty="0">
                <a:solidFill>
                  <a:schemeClr val="dk1"/>
                </a:solidFill>
              </a:rPr>
              <a:t> </a:t>
            </a:r>
            <a:r>
              <a:rPr lang="en-US" sz="2000" b="1" dirty="0" err="1">
                <a:solidFill>
                  <a:schemeClr val="dk1"/>
                </a:solidFill>
              </a:rPr>
              <a:t>ekonomika</a:t>
            </a:r>
            <a:r>
              <a:rPr lang="en-US" sz="2000" b="1" dirty="0">
                <a:solidFill>
                  <a:schemeClr val="dk1"/>
                </a:solidFill>
              </a:rPr>
              <a:t> </a:t>
            </a:r>
            <a:r>
              <a:rPr lang="en-US" sz="2000" dirty="0">
                <a:solidFill>
                  <a:schemeClr val="dk1"/>
                </a:solidFill>
              </a:rPr>
              <a:t>– </a:t>
            </a:r>
            <a:r>
              <a:rPr lang="en-US" sz="2000" dirty="0" err="1">
                <a:solidFill>
                  <a:schemeClr val="dk1"/>
                </a:solidFill>
              </a:rPr>
              <a:t>žiedinės</a:t>
            </a:r>
            <a:r>
              <a:rPr lang="en-US" sz="2000" dirty="0">
                <a:solidFill>
                  <a:schemeClr val="dk1"/>
                </a:solidFill>
              </a:rPr>
              <a:t> </a:t>
            </a:r>
            <a:r>
              <a:rPr lang="en-US" sz="2000" dirty="0" err="1">
                <a:solidFill>
                  <a:schemeClr val="dk1"/>
                </a:solidFill>
              </a:rPr>
              <a:t>ekonomikos</a:t>
            </a:r>
            <a:r>
              <a:rPr lang="en-US" sz="2000" dirty="0">
                <a:solidFill>
                  <a:schemeClr val="dk1"/>
                </a:solidFill>
              </a:rPr>
              <a:t> </a:t>
            </a:r>
            <a:r>
              <a:rPr lang="en-US" sz="2000" dirty="0" err="1">
                <a:solidFill>
                  <a:schemeClr val="dk1"/>
                </a:solidFill>
              </a:rPr>
              <a:t>veiksmų</a:t>
            </a:r>
            <a:r>
              <a:rPr lang="en-US" sz="2000" dirty="0">
                <a:solidFill>
                  <a:schemeClr val="dk1"/>
                </a:solidFill>
              </a:rPr>
              <a:t> </a:t>
            </a:r>
            <a:r>
              <a:rPr lang="en-US" sz="2000" dirty="0" err="1">
                <a:solidFill>
                  <a:schemeClr val="dk1"/>
                </a:solidFill>
              </a:rPr>
              <a:t>planas</a:t>
            </a:r>
            <a:r>
              <a:rPr lang="en-US" sz="2000" dirty="0">
                <a:solidFill>
                  <a:schemeClr val="dk1"/>
                </a:solidFill>
              </a:rPr>
              <a:t>, kuris </a:t>
            </a:r>
            <a:r>
              <a:rPr lang="en-US" sz="2000" dirty="0" err="1">
                <a:solidFill>
                  <a:schemeClr val="dk1"/>
                </a:solidFill>
              </a:rPr>
              <a:t>apima</a:t>
            </a:r>
            <a:r>
              <a:rPr lang="en-US" sz="2000" dirty="0">
                <a:solidFill>
                  <a:schemeClr val="dk1"/>
                </a:solidFill>
              </a:rPr>
              <a:t> </a:t>
            </a:r>
            <a:r>
              <a:rPr lang="en-US" sz="2000" dirty="0" err="1">
                <a:solidFill>
                  <a:schemeClr val="dk1"/>
                </a:solidFill>
              </a:rPr>
              <a:t>naujų</a:t>
            </a:r>
            <a:r>
              <a:rPr lang="en-US" sz="2000" dirty="0">
                <a:solidFill>
                  <a:schemeClr val="dk1"/>
                </a:solidFill>
              </a:rPr>
              <a:t> </a:t>
            </a:r>
            <a:r>
              <a:rPr lang="en-US" sz="2000" dirty="0" err="1">
                <a:solidFill>
                  <a:schemeClr val="dk1"/>
                </a:solidFill>
              </a:rPr>
              <a:t>atliekų</a:t>
            </a:r>
            <a:r>
              <a:rPr lang="en-US" sz="2000" dirty="0">
                <a:solidFill>
                  <a:schemeClr val="dk1"/>
                </a:solidFill>
              </a:rPr>
              <a:t> </a:t>
            </a:r>
            <a:r>
              <a:rPr lang="en-US" sz="2000" dirty="0" err="1">
                <a:solidFill>
                  <a:schemeClr val="dk1"/>
                </a:solidFill>
              </a:rPr>
              <a:t>ir</a:t>
            </a:r>
            <a:r>
              <a:rPr lang="en-US" sz="2000" dirty="0">
                <a:solidFill>
                  <a:schemeClr val="dk1"/>
                </a:solidFill>
              </a:rPr>
              <a:t> </a:t>
            </a:r>
            <a:r>
              <a:rPr lang="en-US" sz="2000" dirty="0" err="1">
                <a:solidFill>
                  <a:schemeClr val="dk1"/>
                </a:solidFill>
              </a:rPr>
              <a:t>perdirbimo</a:t>
            </a:r>
            <a:r>
              <a:rPr lang="en-US" sz="2000" dirty="0">
                <a:solidFill>
                  <a:schemeClr val="dk1"/>
                </a:solidFill>
              </a:rPr>
              <a:t> </a:t>
            </a:r>
            <a:r>
              <a:rPr lang="en-US" sz="2000" dirty="0" err="1">
                <a:solidFill>
                  <a:schemeClr val="dk1"/>
                </a:solidFill>
              </a:rPr>
              <a:t>įstatymų</a:t>
            </a:r>
            <a:r>
              <a:rPr lang="en-US" sz="2000" dirty="0">
                <a:solidFill>
                  <a:schemeClr val="dk1"/>
                </a:solidFill>
              </a:rPr>
              <a:t> </a:t>
            </a:r>
            <a:r>
              <a:rPr lang="en-US" sz="2000" dirty="0" err="1">
                <a:solidFill>
                  <a:schemeClr val="dk1"/>
                </a:solidFill>
              </a:rPr>
              <a:t>tikslus</a:t>
            </a:r>
            <a:r>
              <a:rPr lang="en-US" sz="2000" dirty="0">
                <a:solidFill>
                  <a:schemeClr val="dk1"/>
                </a:solidFill>
              </a:rPr>
              <a:t> </a:t>
            </a:r>
            <a:r>
              <a:rPr lang="en-US" sz="2000" dirty="0" err="1">
                <a:solidFill>
                  <a:schemeClr val="dk1"/>
                </a:solidFill>
              </a:rPr>
              <a:t>gaminti</a:t>
            </a:r>
            <a:r>
              <a:rPr lang="en-US" sz="2000" dirty="0">
                <a:solidFill>
                  <a:schemeClr val="dk1"/>
                </a:solidFill>
              </a:rPr>
              <a:t> ne </a:t>
            </a:r>
            <a:r>
              <a:rPr lang="en-US" sz="2000" dirty="0" err="1">
                <a:solidFill>
                  <a:schemeClr val="dk1"/>
                </a:solidFill>
              </a:rPr>
              <a:t>mažiau</a:t>
            </a:r>
            <a:r>
              <a:rPr lang="en-US" sz="2000" dirty="0">
                <a:solidFill>
                  <a:schemeClr val="dk1"/>
                </a:solidFill>
              </a:rPr>
              <a:t> </a:t>
            </a:r>
            <a:r>
              <a:rPr lang="en-US" sz="2000" dirty="0" err="1">
                <a:solidFill>
                  <a:schemeClr val="dk1"/>
                </a:solidFill>
              </a:rPr>
              <a:t>kaip</a:t>
            </a:r>
            <a:r>
              <a:rPr lang="en-US" sz="2000" dirty="0">
                <a:solidFill>
                  <a:schemeClr val="dk1"/>
                </a:solidFill>
              </a:rPr>
              <a:t> 50% CO2 </a:t>
            </a:r>
            <a:r>
              <a:rPr lang="en-US" sz="2000" dirty="0" err="1">
                <a:solidFill>
                  <a:schemeClr val="dk1"/>
                </a:solidFill>
              </a:rPr>
              <a:t>neutralios</a:t>
            </a:r>
            <a:r>
              <a:rPr lang="en-US" sz="2000" dirty="0">
                <a:solidFill>
                  <a:schemeClr val="dk1"/>
                </a:solidFill>
              </a:rPr>
              <a:t> </a:t>
            </a:r>
            <a:r>
              <a:rPr lang="en-US" sz="2000" dirty="0" err="1">
                <a:solidFill>
                  <a:schemeClr val="dk1"/>
                </a:solidFill>
              </a:rPr>
              <a:t>produkcijos</a:t>
            </a:r>
            <a:r>
              <a:rPr lang="en-US" sz="2000" dirty="0">
                <a:solidFill>
                  <a:schemeClr val="dk1"/>
                </a:solidFill>
              </a:rPr>
              <a:t>. </a:t>
            </a:r>
            <a:endParaRPr sz="2000" b="0" i="0" u="none" strike="noStrike" cap="none" dirty="0">
              <a:solidFill>
                <a:srgbClr val="000000"/>
              </a:solidFill>
              <a:latin typeface="Arial"/>
              <a:ea typeface="Arial"/>
              <a:cs typeface="Arial"/>
              <a:sym typeface="Arial"/>
            </a:endParaRPr>
          </a:p>
          <a:p>
            <a:pPr marL="285750" marR="0" lvl="0" indent="-15875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000"/>
              <a:buFont typeface="Arial"/>
              <a:buChar char="•"/>
            </a:pPr>
            <a:r>
              <a:rPr lang="en-US" sz="2000" b="1" dirty="0" err="1">
                <a:solidFill>
                  <a:schemeClr val="dk1"/>
                </a:solidFill>
              </a:rPr>
              <a:t>Nuo</a:t>
            </a:r>
            <a:r>
              <a:rPr lang="en-US" sz="2000" b="1" dirty="0">
                <a:solidFill>
                  <a:schemeClr val="dk1"/>
                </a:solidFill>
              </a:rPr>
              <a:t> </a:t>
            </a:r>
            <a:r>
              <a:rPr lang="en-US" sz="2000" b="1" dirty="0" err="1">
                <a:solidFill>
                  <a:schemeClr val="dk1"/>
                </a:solidFill>
              </a:rPr>
              <a:t>ūkio</a:t>
            </a:r>
            <a:r>
              <a:rPr lang="en-US" sz="2000" b="1" dirty="0">
                <a:solidFill>
                  <a:schemeClr val="dk1"/>
                </a:solidFill>
              </a:rPr>
              <a:t> </a:t>
            </a:r>
            <a:r>
              <a:rPr lang="en-US" sz="2000" b="1" dirty="0" err="1">
                <a:solidFill>
                  <a:schemeClr val="dk1"/>
                </a:solidFill>
              </a:rPr>
              <a:t>iki</a:t>
            </a:r>
            <a:r>
              <a:rPr lang="en-US" sz="2000" b="1" dirty="0">
                <a:solidFill>
                  <a:schemeClr val="dk1"/>
                </a:solidFill>
              </a:rPr>
              <a:t> </a:t>
            </a:r>
            <a:r>
              <a:rPr lang="en-US" sz="2000" b="1" dirty="0" err="1">
                <a:solidFill>
                  <a:schemeClr val="dk1"/>
                </a:solidFill>
              </a:rPr>
              <a:t>šakutės</a:t>
            </a:r>
            <a:r>
              <a:rPr lang="en-US" sz="2000" b="1" dirty="0">
                <a:solidFill>
                  <a:schemeClr val="dk1"/>
                </a:solidFill>
              </a:rPr>
              <a:t> – </a:t>
            </a:r>
            <a:r>
              <a:rPr lang="en-US" sz="2000" dirty="0" err="1">
                <a:solidFill>
                  <a:schemeClr val="dk1"/>
                </a:solidFill>
              </a:rPr>
              <a:t>padaryti</a:t>
            </a:r>
            <a:r>
              <a:rPr lang="en-US" sz="2000" dirty="0">
                <a:solidFill>
                  <a:schemeClr val="dk1"/>
                </a:solidFill>
              </a:rPr>
              <a:t> </a:t>
            </a:r>
            <a:r>
              <a:rPr lang="en-US" sz="2000" dirty="0" err="1">
                <a:solidFill>
                  <a:schemeClr val="dk1"/>
                </a:solidFill>
              </a:rPr>
              <a:t>maisto</a:t>
            </a:r>
            <a:r>
              <a:rPr lang="en-US" sz="2000" dirty="0">
                <a:solidFill>
                  <a:schemeClr val="dk1"/>
                </a:solidFill>
              </a:rPr>
              <a:t> </a:t>
            </a:r>
            <a:r>
              <a:rPr lang="en-US" sz="2000" dirty="0" err="1">
                <a:solidFill>
                  <a:schemeClr val="dk1"/>
                </a:solidFill>
              </a:rPr>
              <a:t>sistemą</a:t>
            </a:r>
            <a:r>
              <a:rPr lang="en-US" sz="2000" dirty="0">
                <a:solidFill>
                  <a:schemeClr val="dk1"/>
                </a:solidFill>
              </a:rPr>
              <a:t> </a:t>
            </a:r>
            <a:r>
              <a:rPr lang="en-US" sz="2000" dirty="0" err="1">
                <a:solidFill>
                  <a:schemeClr val="dk1"/>
                </a:solidFill>
              </a:rPr>
              <a:t>sąžiningą</a:t>
            </a:r>
            <a:r>
              <a:rPr lang="en-US" sz="2000" dirty="0">
                <a:solidFill>
                  <a:schemeClr val="dk1"/>
                </a:solidFill>
              </a:rPr>
              <a:t>, </a:t>
            </a:r>
            <a:r>
              <a:rPr lang="en-US" sz="2000" dirty="0" err="1">
                <a:solidFill>
                  <a:schemeClr val="dk1"/>
                </a:solidFill>
              </a:rPr>
              <a:t>sveiką</a:t>
            </a:r>
            <a:r>
              <a:rPr lang="en-US" sz="2000" dirty="0">
                <a:solidFill>
                  <a:schemeClr val="dk1"/>
                </a:solidFill>
              </a:rPr>
              <a:t> </a:t>
            </a:r>
            <a:r>
              <a:rPr lang="en-US" sz="2000" dirty="0" err="1">
                <a:solidFill>
                  <a:schemeClr val="dk1"/>
                </a:solidFill>
              </a:rPr>
              <a:t>ir</a:t>
            </a:r>
            <a:r>
              <a:rPr lang="en-US" sz="2000" dirty="0">
                <a:solidFill>
                  <a:schemeClr val="dk1"/>
                </a:solidFill>
              </a:rPr>
              <a:t> </a:t>
            </a:r>
            <a:r>
              <a:rPr lang="en-US" sz="2000" dirty="0" err="1">
                <a:solidFill>
                  <a:schemeClr val="dk1"/>
                </a:solidFill>
              </a:rPr>
              <a:t>draugišką</a:t>
            </a:r>
            <a:r>
              <a:rPr lang="en-US" sz="2000" dirty="0">
                <a:solidFill>
                  <a:schemeClr val="dk1"/>
                </a:solidFill>
              </a:rPr>
              <a:t> </a:t>
            </a:r>
            <a:r>
              <a:rPr lang="en-US" sz="2000" dirty="0" err="1">
                <a:solidFill>
                  <a:schemeClr val="dk1"/>
                </a:solidFill>
              </a:rPr>
              <a:t>aplinkai</a:t>
            </a:r>
            <a:r>
              <a:rPr lang="en-US" sz="2000" dirty="0">
                <a:solidFill>
                  <a:schemeClr val="dk1"/>
                </a:solidFill>
              </a:rPr>
              <a:t> </a:t>
            </a:r>
            <a:r>
              <a:rPr lang="en-US" sz="2000" b="0" i="0" u="sng" strike="noStrike" cap="none" dirty="0">
                <a:solidFill>
                  <a:srgbClr val="1155CC"/>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https://audiovisual.ec.europa.eu/en/video/I-191438</a:t>
            </a:r>
            <a:endParaRPr sz="2000" b="0" i="0" u="none" strike="noStrike" cap="none" dirty="0">
              <a:solidFill>
                <a:srgbClr val="1155CC"/>
              </a:solidFill>
              <a:latin typeface="Arial"/>
              <a:ea typeface="Arial"/>
              <a:cs typeface="Arial"/>
              <a:sym typeface="Arial"/>
            </a:endParaRPr>
          </a:p>
          <a:p>
            <a:pPr marL="285750" marR="0" lvl="0" indent="-15875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SzPts val="2000"/>
              <a:buFont typeface="Arial"/>
              <a:buChar char="•"/>
            </a:pPr>
            <a:r>
              <a:rPr lang="en-US" sz="2000" b="1" dirty="0" err="1"/>
              <a:t>T</a:t>
            </a:r>
            <a:r>
              <a:rPr lang="en-US" sz="1800" b="1" dirty="0" err="1"/>
              <a:t>ransporto</a:t>
            </a:r>
            <a:r>
              <a:rPr lang="en-US" sz="1800" b="1" dirty="0"/>
              <a:t> </a:t>
            </a:r>
            <a:r>
              <a:rPr lang="en-US" sz="1800" b="1" dirty="0" err="1"/>
              <a:t>sektorius</a:t>
            </a:r>
            <a:r>
              <a:rPr lang="en-US" sz="1800" b="1" dirty="0"/>
              <a:t> </a:t>
            </a:r>
            <a:r>
              <a:rPr lang="en-US" sz="1800" dirty="0" err="1"/>
              <a:t>naudoja</a:t>
            </a:r>
            <a:r>
              <a:rPr lang="en-US" sz="1800" dirty="0"/>
              <a:t> </a:t>
            </a:r>
            <a:r>
              <a:rPr lang="en-US" sz="1800" dirty="0" err="1"/>
              <a:t>daug</a:t>
            </a:r>
            <a:r>
              <a:rPr lang="en-US" sz="1800" dirty="0"/>
              <a:t> </a:t>
            </a:r>
            <a:r>
              <a:rPr lang="en-US" sz="1800" dirty="0" err="1"/>
              <a:t>išteklių</a:t>
            </a:r>
            <a:r>
              <a:rPr lang="en-US" sz="1800" dirty="0"/>
              <a:t>(</a:t>
            </a:r>
            <a:r>
              <a:rPr lang="en-US" sz="1800" dirty="0" err="1"/>
              <a:t>daugiausia</a:t>
            </a:r>
            <a:r>
              <a:rPr lang="en-US" sz="1800" dirty="0"/>
              <a:t> </a:t>
            </a:r>
            <a:r>
              <a:rPr lang="en-US" sz="1800" dirty="0" err="1"/>
              <a:t>naudoja</a:t>
            </a:r>
            <a:r>
              <a:rPr lang="en-US" sz="1800" dirty="0"/>
              <a:t> </a:t>
            </a:r>
            <a:r>
              <a:rPr lang="en-US" sz="1800" dirty="0" err="1"/>
              <a:t>skystus</a:t>
            </a:r>
            <a:r>
              <a:rPr lang="en-US" sz="1800" dirty="0"/>
              <a:t> </a:t>
            </a:r>
            <a:r>
              <a:rPr lang="en-US" sz="1800" dirty="0" err="1"/>
              <a:t>degalus</a:t>
            </a:r>
            <a:r>
              <a:rPr lang="en-US" sz="1800" dirty="0"/>
              <a:t> </a:t>
            </a:r>
            <a:r>
              <a:rPr lang="en-US" sz="1800" dirty="0" err="1"/>
              <a:t>iš</a:t>
            </a:r>
            <a:r>
              <a:rPr lang="en-US" sz="1800" dirty="0"/>
              <a:t> </a:t>
            </a:r>
            <a:r>
              <a:rPr lang="en-US" sz="1800" dirty="0" err="1"/>
              <a:t>naftos</a:t>
            </a:r>
            <a:r>
              <a:rPr lang="en-US" sz="1800" dirty="0"/>
              <a:t>). </a:t>
            </a:r>
            <a:r>
              <a:rPr lang="en-US" sz="1800" dirty="0" err="1"/>
              <a:t>Šioje</a:t>
            </a:r>
            <a:r>
              <a:rPr lang="en-US" sz="1800" dirty="0"/>
              <a:t> </a:t>
            </a:r>
            <a:r>
              <a:rPr lang="en-US" sz="1800" dirty="0" err="1"/>
              <a:t>strateginėje</a:t>
            </a:r>
            <a:r>
              <a:rPr lang="en-US" sz="1800" dirty="0"/>
              <a:t> </a:t>
            </a:r>
            <a:r>
              <a:rPr lang="en-US" sz="1800" dirty="0" err="1"/>
              <a:t>kryptyje</a:t>
            </a:r>
            <a:r>
              <a:rPr lang="en-US" sz="1800" dirty="0"/>
              <a:t> </a:t>
            </a:r>
            <a:r>
              <a:rPr lang="en-US" sz="1800" dirty="0" err="1"/>
              <a:t>siekiama</a:t>
            </a:r>
            <a:r>
              <a:rPr lang="en-US" sz="1800" dirty="0"/>
              <a:t> </a:t>
            </a:r>
            <a:r>
              <a:rPr lang="en-US" sz="1800" dirty="0" err="1"/>
              <a:t>sumažinti</a:t>
            </a:r>
            <a:r>
              <a:rPr lang="en-US" sz="1800" dirty="0"/>
              <a:t> </a:t>
            </a:r>
            <a:r>
              <a:rPr lang="en-US" sz="1800" dirty="0" err="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emisiją</a:t>
            </a:r>
            <a:r>
              <a:rPr lang="en-US" sz="1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a:t>
            </a:r>
            <a:r>
              <a:rPr lang="en-US" sz="1800" dirty="0" err="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iš</a:t>
            </a:r>
            <a:r>
              <a:rPr lang="en-US" sz="1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a:t>
            </a:r>
            <a:r>
              <a:rPr lang="en-US" sz="1800" dirty="0" err="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transporto</a:t>
            </a:r>
            <a:r>
              <a:rPr lang="en-US" sz="1800" dirty="0"/>
              <a:t>, </a:t>
            </a:r>
            <a:r>
              <a:rPr lang="en-US" sz="1800" dirty="0" err="1"/>
              <a:t>elektrifikacijos</a:t>
            </a:r>
            <a:r>
              <a:rPr lang="en-US" sz="1800" dirty="0"/>
              <a:t> </a:t>
            </a:r>
            <a:r>
              <a:rPr lang="en-US" sz="1800" dirty="0" err="1"/>
              <a:t>ar</a:t>
            </a:r>
            <a:r>
              <a:rPr lang="en-US" sz="1800" dirty="0"/>
              <a:t> </a:t>
            </a:r>
            <a:r>
              <a:rPr lang="en-US" sz="1800" dirty="0" err="1"/>
              <a:t>iš</a:t>
            </a:r>
            <a:r>
              <a:rPr lang="en-US" sz="1800" dirty="0"/>
              <a:t> </a:t>
            </a:r>
            <a:r>
              <a:rPr lang="en-US" sz="1800" dirty="0" err="1"/>
              <a:t>sektorių</a:t>
            </a:r>
            <a:r>
              <a:rPr lang="en-US" sz="1800" dirty="0"/>
              <a:t>, </a:t>
            </a:r>
            <a:r>
              <a:rPr lang="en-US" sz="1800" dirty="0" err="1"/>
              <a:t>kurie</a:t>
            </a:r>
            <a:r>
              <a:rPr lang="en-US" sz="1800" dirty="0"/>
              <a:t> </a:t>
            </a:r>
            <a:r>
              <a:rPr lang="en-US" sz="1800" dirty="0" err="1"/>
              <a:t>vysto</a:t>
            </a:r>
            <a:r>
              <a:rPr lang="en-US" sz="1800" dirty="0"/>
              <a:t> </a:t>
            </a:r>
            <a:r>
              <a:rPr lang="en-US" sz="1800" dirty="0" err="1"/>
              <a:t>biodegalus</a:t>
            </a:r>
            <a:r>
              <a:rPr lang="en-US" sz="1800" dirty="0"/>
              <a:t> </a:t>
            </a:r>
            <a:r>
              <a:rPr lang="en-US" sz="1800" dirty="0" err="1"/>
              <a:t>ir</a:t>
            </a:r>
            <a:r>
              <a:rPr lang="en-US" sz="1800" dirty="0"/>
              <a:t> </a:t>
            </a:r>
            <a:r>
              <a:rPr lang="en-US" sz="1800" dirty="0" err="1"/>
              <a:t>vandenilį</a:t>
            </a:r>
            <a:r>
              <a:rPr lang="en-US" sz="1800" dirty="0"/>
              <a:t> </a:t>
            </a:r>
            <a:r>
              <a:rPr lang="en-US" sz="1800" dirty="0" err="1"/>
              <a:t>aviacijai</a:t>
            </a:r>
            <a:r>
              <a:rPr lang="en-US" sz="1800" dirty="0"/>
              <a:t>, </a:t>
            </a:r>
            <a:r>
              <a:rPr lang="en-US" sz="1800" dirty="0" err="1"/>
              <a:t>pervežimams</a:t>
            </a:r>
            <a:r>
              <a:rPr lang="en-US" sz="1800" dirty="0"/>
              <a:t> </a:t>
            </a:r>
            <a:r>
              <a:rPr lang="en-US" sz="1800" dirty="0" err="1"/>
              <a:t>jūriniais</a:t>
            </a:r>
            <a:r>
              <a:rPr lang="en-US" sz="1800" dirty="0"/>
              <a:t> </a:t>
            </a:r>
            <a:r>
              <a:rPr lang="en-US" sz="1800" dirty="0" err="1"/>
              <a:t>konteineriais</a:t>
            </a:r>
            <a:r>
              <a:rPr lang="en-US" sz="1800" dirty="0"/>
              <a:t> </a:t>
            </a:r>
            <a:r>
              <a:rPr lang="en-US" sz="1800" dirty="0" err="1"/>
              <a:t>ir</a:t>
            </a:r>
            <a:r>
              <a:rPr lang="en-US" sz="1800" dirty="0"/>
              <a:t> </a:t>
            </a:r>
            <a:r>
              <a:rPr lang="en-US" sz="1800" dirty="0" err="1"/>
              <a:t>sunkvežimiais</a:t>
            </a:r>
            <a:r>
              <a:rPr lang="en-US" sz="1800" dirty="0"/>
              <a:t>.</a:t>
            </a:r>
            <a:endParaRPr sz="2000" b="0" i="0" u="none" strike="noStrike" cap="none" dirty="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cxnSp>
        <p:nvCxnSpPr>
          <p:cNvPr id="316" name="Google Shape;316;p7"/>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17" name="Google Shape;317;p7"/>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18" name="Google Shape;318;p7"/>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19" name="Google Shape;319;p7"/>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20" name="Google Shape;320;p7"/>
          <p:cNvSpPr txBox="1"/>
          <p:nvPr/>
        </p:nvSpPr>
        <p:spPr>
          <a:xfrm>
            <a:off x="1190176" y="242650"/>
            <a:ext cx="68148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t>Žiedinės ekonomikos planas</a:t>
            </a:r>
            <a:endParaRPr sz="2800" b="1"/>
          </a:p>
        </p:txBody>
      </p:sp>
      <p:sp>
        <p:nvSpPr>
          <p:cNvPr id="321" name="Google Shape;321;p7"/>
          <p:cNvSpPr txBox="1"/>
          <p:nvPr/>
        </p:nvSpPr>
        <p:spPr>
          <a:xfrm>
            <a:off x="589500" y="946798"/>
            <a:ext cx="8541604" cy="4631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900" dirty="0" err="1"/>
              <a:t>Išsamiau</a:t>
            </a:r>
            <a:r>
              <a:rPr lang="en-US" sz="1900" dirty="0"/>
              <a:t> </a:t>
            </a:r>
            <a:r>
              <a:rPr lang="en-US" sz="1900" dirty="0" err="1"/>
              <a:t>apie</a:t>
            </a:r>
            <a:r>
              <a:rPr lang="en-US" sz="1900" dirty="0"/>
              <a:t> </a:t>
            </a:r>
            <a:r>
              <a:rPr lang="en-US" sz="1900" dirty="0" err="1"/>
              <a:t>Žiedinės</a:t>
            </a:r>
            <a:r>
              <a:rPr lang="en-US" sz="1900" dirty="0"/>
              <a:t> </a:t>
            </a:r>
            <a:r>
              <a:rPr lang="en-US" sz="1900" dirty="0" err="1"/>
              <a:t>ekonomikos</a:t>
            </a:r>
            <a:r>
              <a:rPr lang="en-US" sz="1900" dirty="0"/>
              <a:t> </a:t>
            </a:r>
            <a:r>
              <a:rPr lang="en-US" sz="1900" dirty="0" err="1"/>
              <a:t>paketą</a:t>
            </a:r>
            <a:r>
              <a:rPr lang="en-US" sz="1900" dirty="0"/>
              <a:t> </a:t>
            </a:r>
            <a:r>
              <a:rPr lang="en-US" sz="1900" dirty="0" err="1"/>
              <a:t>galite</a:t>
            </a:r>
            <a:r>
              <a:rPr lang="en-US" sz="1900" dirty="0"/>
              <a:t> </a:t>
            </a:r>
            <a:r>
              <a:rPr lang="en-US" sz="1900" dirty="0" err="1" smtClean="0"/>
              <a:t>paskaityti</a:t>
            </a:r>
            <a:r>
              <a:rPr lang="lt-LT" sz="1900" dirty="0" smtClean="0"/>
              <a:t>     </a:t>
            </a:r>
            <a:r>
              <a:rPr lang="en-US" sz="1900" dirty="0" smtClean="0"/>
              <a:t>. </a:t>
            </a:r>
            <a:r>
              <a:rPr lang="en-US" sz="1900" dirty="0" err="1"/>
              <a:t>Jame</a:t>
            </a:r>
            <a:r>
              <a:rPr lang="en-US" sz="1900" dirty="0"/>
              <a:t> </a:t>
            </a:r>
            <a:r>
              <a:rPr lang="en-US" sz="1900" dirty="0" err="1"/>
              <a:t>inicijuojamas</a:t>
            </a:r>
            <a:r>
              <a:rPr lang="en-US" sz="1900" dirty="0"/>
              <a:t> </a:t>
            </a:r>
            <a:r>
              <a:rPr lang="en-US" sz="1900" dirty="0" err="1"/>
              <a:t>didelis</a:t>
            </a:r>
            <a:r>
              <a:rPr lang="en-US" sz="1900" dirty="0"/>
              <a:t> </a:t>
            </a:r>
            <a:r>
              <a:rPr lang="en-US" sz="1900" dirty="0" err="1"/>
              <a:t>postūmis</a:t>
            </a:r>
            <a:r>
              <a:rPr lang="en-US" sz="1900" dirty="0"/>
              <a:t> </a:t>
            </a:r>
            <a:r>
              <a:rPr lang="en-US" sz="1900" dirty="0" err="1"/>
              <a:t>Europai</a:t>
            </a:r>
            <a:r>
              <a:rPr lang="en-US" sz="1900" dirty="0"/>
              <a:t>, </a:t>
            </a:r>
            <a:r>
              <a:rPr lang="en-US" sz="1900" dirty="0" err="1"/>
              <a:t>kad</a:t>
            </a:r>
            <a:r>
              <a:rPr lang="en-US" sz="1900" dirty="0"/>
              <a:t> </a:t>
            </a:r>
            <a:r>
              <a:rPr lang="en-US" sz="1900" dirty="0" err="1"/>
              <a:t>ji</a:t>
            </a:r>
            <a:r>
              <a:rPr lang="en-US" sz="1900" dirty="0"/>
              <a:t> </a:t>
            </a:r>
            <a:r>
              <a:rPr lang="en-US" sz="1900" dirty="0" err="1"/>
              <a:t>taptų</a:t>
            </a:r>
            <a:r>
              <a:rPr lang="en-US" sz="1900" dirty="0"/>
              <a:t>  </a:t>
            </a:r>
            <a:r>
              <a:rPr lang="en-US" sz="1900" dirty="0" err="1"/>
              <a:t>efektyviai</a:t>
            </a:r>
            <a:r>
              <a:rPr lang="en-US" sz="1900" dirty="0"/>
              <a:t> </a:t>
            </a:r>
            <a:r>
              <a:rPr lang="en-US" sz="1900" dirty="0" err="1"/>
              <a:t>naudojančia</a:t>
            </a:r>
            <a:r>
              <a:rPr lang="en-US" sz="1900" dirty="0"/>
              <a:t> </a:t>
            </a:r>
            <a:r>
              <a:rPr lang="en-US" sz="1900" dirty="0" err="1"/>
              <a:t>išteklius</a:t>
            </a:r>
            <a:r>
              <a:rPr lang="en-US" sz="1900" dirty="0"/>
              <a:t> </a:t>
            </a:r>
            <a:r>
              <a:rPr lang="en-US" sz="1900" dirty="0" err="1"/>
              <a:t>visuomene</a:t>
            </a:r>
            <a:r>
              <a:rPr lang="en-US" sz="1900" dirty="0"/>
              <a:t>.</a:t>
            </a:r>
            <a:endParaRPr sz="1400" b="0" i="0" u="none" strike="noStrike" cap="none" dirty="0">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1200" b="0" i="0" u="none" strike="noStrike" cap="none" dirty="0">
              <a:solidFill>
                <a:schemeClr val="dk1"/>
              </a:solidFill>
              <a:latin typeface="Arial"/>
              <a:ea typeface="Arial"/>
              <a:cs typeface="Arial"/>
              <a:sym typeface="Arial"/>
            </a:endParaRPr>
          </a:p>
          <a:p>
            <a:pPr marL="0" lvl="0" indent="0" algn="just" rtl="0">
              <a:spcBef>
                <a:spcPts val="0"/>
              </a:spcBef>
              <a:spcAft>
                <a:spcPts val="0"/>
              </a:spcAft>
              <a:buClr>
                <a:schemeClr val="dk1"/>
              </a:buClr>
              <a:buSzPts val="2000"/>
              <a:buFont typeface="Arial"/>
              <a:buNone/>
            </a:pPr>
            <a:r>
              <a:rPr lang="en-US" sz="1900" dirty="0" err="1">
                <a:solidFill>
                  <a:schemeClr val="dk1"/>
                </a:solidFill>
              </a:rPr>
              <a:t>Planas</a:t>
            </a:r>
            <a:r>
              <a:rPr lang="en-US" sz="1900" dirty="0">
                <a:solidFill>
                  <a:schemeClr val="dk1"/>
                </a:solidFill>
              </a:rPr>
              <a:t> </a:t>
            </a:r>
            <a:r>
              <a:rPr lang="en-US" sz="1900" dirty="0" err="1">
                <a:solidFill>
                  <a:schemeClr val="dk1"/>
                </a:solidFill>
              </a:rPr>
              <a:t>apima</a:t>
            </a:r>
            <a:r>
              <a:rPr lang="en-US" sz="1900" dirty="0">
                <a:solidFill>
                  <a:schemeClr val="dk1"/>
                </a:solidFill>
              </a:rPr>
              <a:t> 2 </a:t>
            </a:r>
            <a:r>
              <a:rPr lang="en-US" sz="1900" dirty="0" err="1">
                <a:solidFill>
                  <a:schemeClr val="dk1"/>
                </a:solidFill>
              </a:rPr>
              <a:t>elementus</a:t>
            </a:r>
            <a:r>
              <a:rPr lang="en-US" sz="1900" dirty="0">
                <a:solidFill>
                  <a:schemeClr val="dk1"/>
                </a:solidFill>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1200" b="0" i="0" u="none" strike="noStrike" cap="none" dirty="0">
              <a:solidFill>
                <a:schemeClr val="dk1"/>
              </a:solidFill>
              <a:latin typeface="Arial"/>
              <a:ea typeface="Arial"/>
              <a:cs typeface="Arial"/>
              <a:sym typeface="Arial"/>
            </a:endParaRPr>
          </a:p>
          <a:p>
            <a:pPr marL="342900" marR="0" lvl="0" indent="-127000" algn="l" rtl="0">
              <a:lnSpc>
                <a:spcPct val="100000"/>
              </a:lnSpc>
              <a:spcBef>
                <a:spcPts val="0"/>
              </a:spcBef>
              <a:spcAft>
                <a:spcPts val="0"/>
              </a:spcAft>
              <a:buClr>
                <a:srgbClr val="000000"/>
              </a:buClr>
              <a:buSzPts val="2000"/>
              <a:buFont typeface="Arial"/>
              <a:buAutoNum type="arabicPeriod"/>
            </a:pPr>
            <a:r>
              <a:rPr lang="en-US" sz="2000" b="1" i="0" u="none" strike="noStrike" cap="none" dirty="0">
                <a:solidFill>
                  <a:schemeClr val="dk1"/>
                </a:solidFill>
                <a:latin typeface="Arial"/>
                <a:ea typeface="Arial"/>
                <a:cs typeface="Arial"/>
                <a:sym typeface="Arial"/>
              </a:rPr>
              <a:t> </a:t>
            </a:r>
            <a:r>
              <a:rPr lang="en-US" sz="1900" dirty="0" err="1">
                <a:solidFill>
                  <a:schemeClr val="dk1"/>
                </a:solidFill>
              </a:rPr>
              <a:t>A</a:t>
            </a:r>
            <a:r>
              <a:rPr lang="en-US" sz="1900" dirty="0" err="1">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nksčiau</a:t>
            </a:r>
            <a:r>
              <a:rPr lang="en-US" sz="1900" dirty="0">
                <a:solidFill>
                  <a:schemeClr val="dk1"/>
                </a:solidFill>
              </a:rPr>
              <a:t> </a:t>
            </a:r>
            <a:r>
              <a:rPr lang="en-US" sz="1900" dirty="0" err="1">
                <a:solidFill>
                  <a:schemeClr val="dk1"/>
                </a:solidFill>
              </a:rPr>
              <a:t>minėtas</a:t>
            </a:r>
            <a:r>
              <a:rPr lang="en-US" sz="1900" dirty="0">
                <a:solidFill>
                  <a:schemeClr val="dk1"/>
                </a:solidFill>
              </a:rPr>
              <a:t> </a:t>
            </a:r>
            <a:r>
              <a:rPr lang="en-US" sz="1900" dirty="0" err="1">
                <a:solidFill>
                  <a:schemeClr val="dk1"/>
                </a:solidFill>
              </a:rPr>
              <a:t>direktyvų</a:t>
            </a:r>
            <a:r>
              <a:rPr lang="en-US" sz="1900" dirty="0">
                <a:solidFill>
                  <a:schemeClr val="dk1"/>
                </a:solidFill>
              </a:rPr>
              <a:t> </a:t>
            </a:r>
            <a:r>
              <a:rPr lang="en-US" sz="1900" b="1" dirty="0" err="1">
                <a:solidFill>
                  <a:schemeClr val="dk1"/>
                </a:solidFill>
              </a:rPr>
              <a:t>pataisas</a:t>
            </a:r>
            <a:r>
              <a:rPr lang="en-US" sz="1900" b="1" dirty="0">
                <a:solidFill>
                  <a:schemeClr val="dk1"/>
                </a:solidFill>
              </a:rPr>
              <a:t>, </a:t>
            </a:r>
            <a:r>
              <a:rPr lang="en-US" sz="1900" dirty="0" err="1">
                <a:solidFill>
                  <a:schemeClr val="dk1"/>
                </a:solidFill>
              </a:rPr>
              <a:t>kurios</a:t>
            </a:r>
            <a:r>
              <a:rPr lang="en-US" sz="1900" dirty="0">
                <a:solidFill>
                  <a:schemeClr val="dk1"/>
                </a:solidFill>
              </a:rPr>
              <a:t> </a:t>
            </a:r>
            <a:r>
              <a:rPr lang="en-US" sz="1900" dirty="0" err="1">
                <a:solidFill>
                  <a:schemeClr val="dk1"/>
                </a:solidFill>
              </a:rPr>
              <a:t>daugiausia</a:t>
            </a:r>
            <a:r>
              <a:rPr lang="en-US" sz="1900" dirty="0">
                <a:solidFill>
                  <a:schemeClr val="dk1"/>
                </a:solidFill>
              </a:rPr>
              <a:t> </a:t>
            </a:r>
            <a:r>
              <a:rPr lang="en-US" sz="1900" dirty="0" err="1">
                <a:solidFill>
                  <a:schemeClr val="dk1"/>
                </a:solidFill>
              </a:rPr>
              <a:t>apima</a:t>
            </a:r>
            <a:r>
              <a:rPr lang="en-US" sz="1900" dirty="0">
                <a:solidFill>
                  <a:schemeClr val="dk1"/>
                </a:solidFill>
              </a:rPr>
              <a:t> </a:t>
            </a:r>
            <a:r>
              <a:rPr lang="en-US" sz="1900" dirty="0" err="1">
                <a:solidFill>
                  <a:schemeClr val="dk1"/>
                </a:solidFill>
              </a:rPr>
              <a:t>perdirbimo</a:t>
            </a:r>
            <a:r>
              <a:rPr lang="en-US" sz="1900" dirty="0">
                <a:solidFill>
                  <a:schemeClr val="dk1"/>
                </a:solidFill>
              </a:rPr>
              <a:t> </a:t>
            </a:r>
            <a:r>
              <a:rPr lang="en-US" sz="1900" dirty="0" err="1">
                <a:solidFill>
                  <a:schemeClr val="dk1"/>
                </a:solidFill>
              </a:rPr>
              <a:t>tikslų</a:t>
            </a:r>
            <a:r>
              <a:rPr lang="en-US" sz="1900" dirty="0">
                <a:solidFill>
                  <a:schemeClr val="dk1"/>
                </a:solidFill>
              </a:rPr>
              <a:t> </a:t>
            </a:r>
            <a:r>
              <a:rPr lang="en-US" sz="1900" dirty="0" err="1">
                <a:solidFill>
                  <a:schemeClr val="dk1"/>
                </a:solidFill>
              </a:rPr>
              <a:t>didinimą</a:t>
            </a:r>
            <a:r>
              <a:rPr lang="en-US" sz="1900" dirty="0">
                <a:solidFill>
                  <a:schemeClr val="dk1"/>
                </a:solidFill>
              </a:rPr>
              <a:t>, </a:t>
            </a:r>
            <a:r>
              <a:rPr lang="en-US" sz="1900" dirty="0" err="1">
                <a:solidFill>
                  <a:schemeClr val="dk1"/>
                </a:solidFill>
              </a:rPr>
              <a:t>siekiant</a:t>
            </a:r>
            <a:r>
              <a:rPr lang="en-US" sz="1900" dirty="0">
                <a:solidFill>
                  <a:schemeClr val="dk1"/>
                </a:solidFill>
              </a:rPr>
              <a:t> </a:t>
            </a:r>
            <a:r>
              <a:rPr lang="en-US" sz="1900" dirty="0" err="1">
                <a:solidFill>
                  <a:schemeClr val="dk1"/>
                </a:solidFill>
              </a:rPr>
              <a:t>riboti</a:t>
            </a:r>
            <a:r>
              <a:rPr lang="en-US" sz="1900" dirty="0">
                <a:solidFill>
                  <a:schemeClr val="dk1"/>
                </a:solidFill>
              </a:rPr>
              <a:t> </a:t>
            </a:r>
            <a:r>
              <a:rPr lang="en-US" sz="1900" dirty="0" err="1">
                <a:solidFill>
                  <a:schemeClr val="dk1"/>
                </a:solidFill>
              </a:rPr>
              <a:t>atliekas</a:t>
            </a:r>
            <a:r>
              <a:rPr lang="en-US" sz="1900" dirty="0">
                <a:solidFill>
                  <a:schemeClr val="dk1"/>
                </a:solidFill>
              </a:rPr>
              <a:t>, </a:t>
            </a:r>
            <a:r>
              <a:rPr lang="en-US" sz="1900" dirty="0" err="1">
                <a:solidFill>
                  <a:schemeClr val="dk1"/>
                </a:solidFill>
              </a:rPr>
              <a:t>patenkančias</a:t>
            </a:r>
            <a:r>
              <a:rPr lang="en-US" sz="1900" dirty="0">
                <a:solidFill>
                  <a:schemeClr val="dk1"/>
                </a:solidFill>
              </a:rPr>
              <a:t> į </a:t>
            </a:r>
            <a:r>
              <a:rPr lang="en-US" sz="1900" dirty="0" err="1">
                <a:solidFill>
                  <a:schemeClr val="dk1"/>
                </a:solidFill>
              </a:rPr>
              <a:t>sąvartynus</a:t>
            </a:r>
            <a:r>
              <a:rPr lang="en-US" sz="1900" dirty="0">
                <a:solidFill>
                  <a:schemeClr val="dk1"/>
                </a:solidFill>
              </a:rPr>
              <a:t>; </a:t>
            </a:r>
            <a:endParaRPr sz="1900" dirty="0">
              <a:solidFill>
                <a:schemeClr val="dk1"/>
              </a:solidFill>
            </a:endParaRPr>
          </a:p>
          <a:p>
            <a:pPr marL="342900" marR="0" lvl="0" indent="0" algn="just" rtl="0">
              <a:lnSpc>
                <a:spcPct val="100000"/>
              </a:lnSpc>
              <a:spcBef>
                <a:spcPts val="0"/>
              </a:spcBef>
              <a:spcAft>
                <a:spcPts val="0"/>
              </a:spcAft>
              <a:buNone/>
            </a:pPr>
            <a:r>
              <a:rPr lang="en-US" sz="1900" dirty="0" err="1">
                <a:solidFill>
                  <a:schemeClr val="dk1"/>
                </a:solidFill>
              </a:rPr>
              <a:t>ir</a:t>
            </a:r>
            <a:endParaRPr sz="1900" dirty="0">
              <a:solidFill>
                <a:schemeClr val="dk1"/>
              </a:solidFill>
            </a:endParaRPr>
          </a:p>
          <a:p>
            <a:pPr marL="342900" marR="0" lvl="0" indent="0" algn="just" rtl="0">
              <a:lnSpc>
                <a:spcPct val="100000"/>
              </a:lnSpc>
              <a:spcBef>
                <a:spcPts val="0"/>
              </a:spcBef>
              <a:spcAft>
                <a:spcPts val="0"/>
              </a:spcAft>
              <a:buClr>
                <a:srgbClr val="000000"/>
              </a:buClr>
              <a:buSzPts val="2000"/>
              <a:buFont typeface="Arial"/>
              <a:buNone/>
            </a:pPr>
            <a:endParaRPr sz="1200" b="1" i="0" u="none" strike="noStrike" cap="none" dirty="0">
              <a:solidFill>
                <a:schemeClr val="dk1"/>
              </a:solidFill>
              <a:latin typeface="Arial"/>
              <a:ea typeface="Arial"/>
              <a:cs typeface="Arial"/>
              <a:sym typeface="Arial"/>
            </a:endParaRPr>
          </a:p>
          <a:p>
            <a:pPr marL="285750" marR="0" lvl="0" indent="-285750" algn="l" rtl="0">
              <a:lnSpc>
                <a:spcPct val="100000"/>
              </a:lnSpc>
              <a:spcBef>
                <a:spcPts val="0"/>
              </a:spcBef>
              <a:spcAft>
                <a:spcPts val="0"/>
              </a:spcAft>
              <a:buNone/>
            </a:pPr>
            <a:r>
              <a:rPr lang="en-US" sz="2000" b="1" dirty="0">
                <a:solidFill>
                  <a:schemeClr val="dk1"/>
                </a:solidFill>
              </a:rPr>
              <a:t>2.</a:t>
            </a:r>
            <a:r>
              <a:rPr lang="en-US" sz="2000" b="1" i="0" u="none" strike="noStrike" cap="none" dirty="0">
                <a:solidFill>
                  <a:schemeClr val="dk1"/>
                </a:solidFill>
                <a:latin typeface="Arial"/>
                <a:ea typeface="Arial"/>
                <a:cs typeface="Arial"/>
                <a:sym typeface="Arial"/>
              </a:rPr>
              <a:t> </a:t>
            </a:r>
            <a:r>
              <a:rPr lang="en-US" sz="2000" b="1" i="0" u="none" strike="noStrike" cap="none" dirty="0" err="1">
                <a:solidFill>
                  <a:schemeClr val="dk1"/>
                </a:solidFill>
              </a:rPr>
              <a:t>V</a:t>
            </a:r>
            <a:r>
              <a:rPr lang="en-US" sz="1900" b="1" dirty="0" err="1">
                <a:solidFill>
                  <a:schemeClr val="dk1"/>
                </a:solidFill>
              </a:rPr>
              <a:t>eiksmų</a:t>
            </a:r>
            <a:r>
              <a:rPr lang="en-US" sz="1900" b="1" dirty="0">
                <a:solidFill>
                  <a:schemeClr val="dk1"/>
                </a:solidFill>
              </a:rPr>
              <a:t> </a:t>
            </a:r>
            <a:r>
              <a:rPr lang="en-US" sz="1900" b="1" dirty="0" err="1">
                <a:solidFill>
                  <a:schemeClr val="dk1"/>
                </a:solidFill>
              </a:rPr>
              <a:t>planą</a:t>
            </a:r>
            <a:r>
              <a:rPr lang="en-US" sz="1900" b="1" dirty="0">
                <a:solidFill>
                  <a:schemeClr val="dk1"/>
                </a:solidFill>
              </a:rPr>
              <a:t>, </a:t>
            </a:r>
            <a:r>
              <a:rPr lang="en-US" sz="1900" dirty="0">
                <a:solidFill>
                  <a:schemeClr val="dk1"/>
                </a:solidFill>
              </a:rPr>
              <a:t>kuris </a:t>
            </a:r>
            <a:r>
              <a:rPr lang="en-US" sz="1900" dirty="0" err="1">
                <a:solidFill>
                  <a:schemeClr val="dk1"/>
                </a:solidFill>
              </a:rPr>
              <a:t>skatina</a:t>
            </a:r>
            <a:r>
              <a:rPr lang="en-US" sz="1900" dirty="0">
                <a:solidFill>
                  <a:schemeClr val="dk1"/>
                </a:solidFill>
              </a:rPr>
              <a:t> </a:t>
            </a:r>
            <a:r>
              <a:rPr lang="en-US" sz="1900" dirty="0" err="1">
                <a:solidFill>
                  <a:schemeClr val="dk1"/>
                </a:solidFill>
              </a:rPr>
              <a:t>didesnį</a:t>
            </a:r>
            <a:r>
              <a:rPr lang="en-US" sz="1900" dirty="0">
                <a:solidFill>
                  <a:schemeClr val="dk1"/>
                </a:solidFill>
              </a:rPr>
              <a:t> </a:t>
            </a:r>
            <a:r>
              <a:rPr lang="en-US" sz="1900" dirty="0" err="1">
                <a:solidFill>
                  <a:schemeClr val="dk1"/>
                </a:solidFill>
              </a:rPr>
              <a:t>ekodizaino</a:t>
            </a:r>
            <a:r>
              <a:rPr lang="en-US" sz="1900" dirty="0">
                <a:solidFill>
                  <a:schemeClr val="dk1"/>
                </a:solidFill>
              </a:rPr>
              <a:t> </a:t>
            </a:r>
            <a:r>
              <a:rPr lang="en-US" sz="1900" dirty="0" err="1">
                <a:solidFill>
                  <a:schemeClr val="dk1"/>
                </a:solidFill>
              </a:rPr>
              <a:t>taikymą</a:t>
            </a:r>
            <a:r>
              <a:rPr lang="en-US" sz="1900" dirty="0">
                <a:solidFill>
                  <a:schemeClr val="dk1"/>
                </a:solidFill>
              </a:rPr>
              <a:t>, </a:t>
            </a:r>
            <a:r>
              <a:rPr lang="en-US" sz="1900" dirty="0" err="1">
                <a:solidFill>
                  <a:schemeClr val="dk1"/>
                </a:solidFill>
              </a:rPr>
              <a:t>pagerintą</a:t>
            </a:r>
            <a:r>
              <a:rPr lang="en-US" sz="1900" dirty="0">
                <a:solidFill>
                  <a:schemeClr val="dk1"/>
                </a:solidFill>
              </a:rPr>
              <a:t> </a:t>
            </a:r>
            <a:r>
              <a:rPr lang="en-US" sz="1900" dirty="0" err="1">
                <a:solidFill>
                  <a:schemeClr val="dk1"/>
                </a:solidFill>
              </a:rPr>
              <a:t>išteklių</a:t>
            </a:r>
            <a:r>
              <a:rPr lang="en-US" sz="1900" dirty="0">
                <a:solidFill>
                  <a:schemeClr val="dk1"/>
                </a:solidFill>
              </a:rPr>
              <a:t> </a:t>
            </a:r>
            <a:r>
              <a:rPr lang="en-US" sz="1900" dirty="0" err="1">
                <a:solidFill>
                  <a:schemeClr val="dk1"/>
                </a:solidFill>
              </a:rPr>
              <a:t>efektyvumą</a:t>
            </a:r>
            <a:r>
              <a:rPr lang="en-US" sz="1900" dirty="0">
                <a:solidFill>
                  <a:schemeClr val="dk1"/>
                </a:solidFill>
              </a:rPr>
              <a:t> </a:t>
            </a:r>
            <a:r>
              <a:rPr lang="en-US" sz="1900" dirty="0" err="1">
                <a:solidFill>
                  <a:schemeClr val="dk1"/>
                </a:solidFill>
              </a:rPr>
              <a:t>pramonėje</a:t>
            </a:r>
            <a:r>
              <a:rPr lang="en-US" sz="1900" dirty="0">
                <a:solidFill>
                  <a:schemeClr val="dk1"/>
                </a:solidFill>
              </a:rPr>
              <a:t>, </a:t>
            </a:r>
            <a:r>
              <a:rPr lang="en-US" sz="1900" dirty="0" err="1">
                <a:solidFill>
                  <a:schemeClr val="dk1"/>
                </a:solidFill>
              </a:rPr>
              <a:t>taip</a:t>
            </a:r>
            <a:r>
              <a:rPr lang="en-US" sz="1900" dirty="0">
                <a:solidFill>
                  <a:schemeClr val="dk1"/>
                </a:solidFill>
              </a:rPr>
              <a:t> pat </a:t>
            </a:r>
            <a:r>
              <a:rPr lang="en-US" sz="1900" dirty="0" err="1">
                <a:solidFill>
                  <a:schemeClr val="dk1"/>
                </a:solidFill>
              </a:rPr>
              <a:t>žaliuosius</a:t>
            </a:r>
            <a:r>
              <a:rPr lang="en-US" sz="1900" dirty="0">
                <a:solidFill>
                  <a:schemeClr val="dk1"/>
                </a:solidFill>
              </a:rPr>
              <a:t> </a:t>
            </a:r>
            <a:r>
              <a:rPr lang="en-US" sz="1900" dirty="0" err="1">
                <a:solidFill>
                  <a:schemeClr val="dk1"/>
                </a:solidFill>
              </a:rPr>
              <a:t>pirkimus</a:t>
            </a:r>
            <a:r>
              <a:rPr lang="en-US" sz="1900" dirty="0">
                <a:solidFill>
                  <a:schemeClr val="dk1"/>
                </a:solidFill>
              </a:rPr>
              <a:t>. </a:t>
            </a:r>
            <a:r>
              <a:rPr lang="en-US" sz="1900" dirty="0" err="1">
                <a:solidFill>
                  <a:schemeClr val="dk1"/>
                </a:solidFill>
              </a:rPr>
              <a:t>Čia</a:t>
            </a:r>
            <a:r>
              <a:rPr lang="en-US" sz="1900" dirty="0">
                <a:solidFill>
                  <a:schemeClr val="dk1"/>
                </a:solidFill>
              </a:rPr>
              <a:t> </a:t>
            </a:r>
            <a:r>
              <a:rPr lang="en-US" sz="1900" dirty="0" err="1">
                <a:solidFill>
                  <a:schemeClr val="dk1"/>
                </a:solidFill>
              </a:rPr>
              <a:t>aptariamos</a:t>
            </a:r>
            <a:r>
              <a:rPr lang="en-US" sz="1900" dirty="0">
                <a:solidFill>
                  <a:schemeClr val="dk1"/>
                </a:solidFill>
              </a:rPr>
              <a:t> kai </a:t>
            </a:r>
            <a:r>
              <a:rPr lang="en-US" sz="1900" dirty="0" err="1">
                <a:solidFill>
                  <a:schemeClr val="dk1"/>
                </a:solidFill>
              </a:rPr>
              <a:t>kurios</a:t>
            </a:r>
            <a:r>
              <a:rPr lang="en-US" sz="1900" dirty="0">
                <a:solidFill>
                  <a:schemeClr val="dk1"/>
                </a:solidFill>
              </a:rPr>
              <a:t> </a:t>
            </a:r>
            <a:r>
              <a:rPr lang="en-US" sz="1900" dirty="0" err="1">
                <a:solidFill>
                  <a:schemeClr val="dk1"/>
                </a:solidFill>
              </a:rPr>
              <a:t>atliekų</a:t>
            </a:r>
            <a:r>
              <a:rPr lang="en-US" sz="1900" dirty="0">
                <a:solidFill>
                  <a:schemeClr val="dk1"/>
                </a:solidFill>
              </a:rPr>
              <a:t> </a:t>
            </a:r>
            <a:r>
              <a:rPr lang="en-US" sz="1900" dirty="0" err="1">
                <a:solidFill>
                  <a:schemeClr val="dk1"/>
                </a:solidFill>
              </a:rPr>
              <a:t>kryptys</a:t>
            </a:r>
            <a:r>
              <a:rPr lang="en-US" sz="1900" dirty="0">
                <a:solidFill>
                  <a:schemeClr val="dk1"/>
                </a:solidFill>
              </a:rPr>
              <a:t> – </a:t>
            </a:r>
            <a:r>
              <a:rPr lang="en-US" sz="1900" dirty="0" err="1">
                <a:solidFill>
                  <a:schemeClr val="dk1"/>
                </a:solidFill>
              </a:rPr>
              <a:t>plastikas</a:t>
            </a:r>
            <a:r>
              <a:rPr lang="en-US" sz="1900" dirty="0">
                <a:solidFill>
                  <a:schemeClr val="dk1"/>
                </a:solidFill>
              </a:rPr>
              <a:t> </a:t>
            </a:r>
            <a:r>
              <a:rPr lang="en-US" sz="1900" dirty="0" err="1">
                <a:solidFill>
                  <a:schemeClr val="dk1"/>
                </a:solidFill>
              </a:rPr>
              <a:t>ir</a:t>
            </a:r>
            <a:r>
              <a:rPr lang="en-US" sz="1900" dirty="0">
                <a:solidFill>
                  <a:schemeClr val="dk1"/>
                </a:solidFill>
              </a:rPr>
              <a:t> </a:t>
            </a:r>
            <a:r>
              <a:rPr lang="en-US" sz="1900" dirty="0" err="1">
                <a:solidFill>
                  <a:schemeClr val="dk1"/>
                </a:solidFill>
              </a:rPr>
              <a:t>maisto</a:t>
            </a:r>
            <a:r>
              <a:rPr lang="en-US" sz="1900" dirty="0">
                <a:solidFill>
                  <a:schemeClr val="dk1"/>
                </a:solidFill>
              </a:rPr>
              <a:t> </a:t>
            </a:r>
            <a:r>
              <a:rPr lang="en-US" sz="1900" dirty="0" err="1">
                <a:solidFill>
                  <a:schemeClr val="dk1"/>
                </a:solidFill>
              </a:rPr>
              <a:t>atliekos</a:t>
            </a:r>
            <a:r>
              <a:rPr lang="en-US" sz="1900" dirty="0">
                <a:solidFill>
                  <a:schemeClr val="dk1"/>
                </a:solidFill>
              </a:rPr>
              <a:t>. </a:t>
            </a:r>
            <a:endParaRPr sz="1900" dirty="0">
              <a:solidFill>
                <a:schemeClr val="dk1"/>
              </a:solidFill>
            </a:endParaRPr>
          </a:p>
          <a:p>
            <a:pPr marL="0" marR="0" lvl="0" indent="0" algn="l" rtl="0">
              <a:lnSpc>
                <a:spcPct val="100000"/>
              </a:lnSpc>
              <a:spcBef>
                <a:spcPts val="0"/>
              </a:spcBef>
              <a:spcAft>
                <a:spcPts val="0"/>
              </a:spcAft>
              <a:buNone/>
            </a:pPr>
            <a:endParaRPr sz="2000" dirty="0">
              <a:solidFill>
                <a:schemeClr val="dk1"/>
              </a:solidFill>
            </a:endParaRPr>
          </a:p>
          <a:p>
            <a:pPr marL="285750" marR="0" lvl="0" indent="-15875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cxnSp>
        <p:nvCxnSpPr>
          <p:cNvPr id="326" name="Google Shape;326;p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27" name="Google Shape;327;p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28" name="Google Shape;328;p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29" name="Google Shape;329;p8"/>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30" name="Google Shape;330;p8"/>
          <p:cNvSpPr txBox="1"/>
          <p:nvPr/>
        </p:nvSpPr>
        <p:spPr>
          <a:xfrm>
            <a:off x="1044458" y="242660"/>
            <a:ext cx="8086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Peržengtos žemės ribos diena</a:t>
            </a:r>
            <a:endParaRPr sz="1400" b="0" i="0" u="none" strike="noStrike" cap="none">
              <a:solidFill>
                <a:srgbClr val="000000"/>
              </a:solidFill>
              <a:latin typeface="Arial"/>
              <a:ea typeface="Arial"/>
              <a:cs typeface="Arial"/>
              <a:sym typeface="Arial"/>
            </a:endParaRPr>
          </a:p>
        </p:txBody>
      </p:sp>
      <p:sp>
        <p:nvSpPr>
          <p:cNvPr id="331" name="Google Shape;331;p8"/>
          <p:cNvSpPr txBox="1"/>
          <p:nvPr/>
        </p:nvSpPr>
        <p:spPr>
          <a:xfrm>
            <a:off x="726750" y="1072775"/>
            <a:ext cx="8404200"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dirty="0" err="1">
                <a:solidFill>
                  <a:schemeClr val="dk1"/>
                </a:solidFill>
              </a:rPr>
              <a:t>Šis</a:t>
            </a:r>
            <a:r>
              <a:rPr lang="en-US" sz="2000" dirty="0">
                <a:solidFill>
                  <a:schemeClr val="dk1"/>
                </a:solidFill>
              </a:rPr>
              <a:t> </a:t>
            </a:r>
            <a:r>
              <a:rPr lang="en-US" sz="2000" dirty="0" err="1">
                <a:solidFill>
                  <a:schemeClr val="dk1"/>
                </a:solidFill>
              </a:rPr>
              <a:t>vaizdo</a:t>
            </a:r>
            <a:r>
              <a:rPr lang="en-US" sz="2000" dirty="0">
                <a:solidFill>
                  <a:schemeClr val="dk1"/>
                </a:solidFill>
              </a:rPr>
              <a:t> </a:t>
            </a:r>
            <a:r>
              <a:rPr lang="en-US" sz="2000" dirty="0" err="1">
                <a:solidFill>
                  <a:schemeClr val="dk1"/>
                </a:solidFill>
              </a:rPr>
              <a:t>įrašas</a:t>
            </a:r>
            <a:r>
              <a:rPr lang="en-US" sz="2000" dirty="0">
                <a:solidFill>
                  <a:schemeClr val="dk1"/>
                </a:solidFill>
              </a:rPr>
              <a:t> </a:t>
            </a:r>
            <a:r>
              <a:rPr lang="en-US" sz="2000" dirty="0" err="1">
                <a:solidFill>
                  <a:schemeClr val="dk1"/>
                </a:solidFill>
              </a:rPr>
              <a:t>atskleidžia</a:t>
            </a:r>
            <a:r>
              <a:rPr lang="en-US" sz="2000" dirty="0">
                <a:solidFill>
                  <a:schemeClr val="dk1"/>
                </a:solidFill>
              </a:rPr>
              <a:t> </a:t>
            </a:r>
            <a:r>
              <a:rPr lang="en-US" sz="2000" dirty="0" err="1">
                <a:solidFill>
                  <a:schemeClr val="dk1"/>
                </a:solidFill>
              </a:rPr>
              <a:t>išteklių</a:t>
            </a:r>
            <a:r>
              <a:rPr lang="en-US" sz="2000" dirty="0">
                <a:solidFill>
                  <a:schemeClr val="dk1"/>
                </a:solidFill>
              </a:rPr>
              <a:t> </a:t>
            </a:r>
            <a:r>
              <a:rPr lang="en-US" sz="2000" dirty="0" err="1">
                <a:solidFill>
                  <a:schemeClr val="dk1"/>
                </a:solidFill>
              </a:rPr>
              <a:t>naudojimą</a:t>
            </a:r>
            <a:r>
              <a:rPr lang="en-US" sz="2000" dirty="0">
                <a:solidFill>
                  <a:schemeClr val="dk1"/>
                </a:solidFill>
              </a:rPr>
              <a:t> </a:t>
            </a:r>
            <a:r>
              <a:rPr lang="en-US" sz="2000" dirty="0" err="1">
                <a:solidFill>
                  <a:schemeClr val="dk1"/>
                </a:solidFill>
              </a:rPr>
              <a:t>pagal</a:t>
            </a:r>
            <a:r>
              <a:rPr lang="en-US" sz="2000" dirty="0">
                <a:solidFill>
                  <a:schemeClr val="dk1"/>
                </a:solidFill>
              </a:rPr>
              <a:t> </a:t>
            </a:r>
            <a:r>
              <a:rPr lang="en-US" sz="2000" dirty="0" err="1">
                <a:solidFill>
                  <a:schemeClr val="dk1"/>
                </a:solidFill>
              </a:rPr>
              <a:t>planetos</a:t>
            </a:r>
            <a:r>
              <a:rPr lang="en-US" sz="2000" dirty="0">
                <a:solidFill>
                  <a:schemeClr val="dk1"/>
                </a:solidFill>
              </a:rPr>
              <a:t> </a:t>
            </a:r>
            <a:r>
              <a:rPr lang="en-US" sz="2000" dirty="0" err="1">
                <a:solidFill>
                  <a:schemeClr val="dk1"/>
                </a:solidFill>
              </a:rPr>
              <a:t>gebėjimą</a:t>
            </a:r>
            <a:r>
              <a:rPr lang="en-US" sz="2000" dirty="0">
                <a:solidFill>
                  <a:schemeClr val="dk1"/>
                </a:solidFill>
              </a:rPr>
              <a:t> </a:t>
            </a:r>
            <a:r>
              <a:rPr lang="en-US" sz="2000" dirty="0" err="1">
                <a:solidFill>
                  <a:schemeClr val="dk1"/>
                </a:solidFill>
              </a:rPr>
              <a:t>atnaujinti</a:t>
            </a:r>
            <a:r>
              <a:rPr lang="en-US" sz="2000" dirty="0">
                <a:solidFill>
                  <a:schemeClr val="dk1"/>
                </a:solidFill>
              </a:rPr>
              <a:t> </a:t>
            </a:r>
            <a:r>
              <a:rPr lang="en-US" sz="2000" dirty="0" err="1">
                <a:solidFill>
                  <a:schemeClr val="dk1"/>
                </a:solidFill>
              </a:rPr>
              <a:t>juos</a:t>
            </a:r>
            <a:r>
              <a:rPr lang="en-US" sz="2000" dirty="0">
                <a:solidFill>
                  <a:schemeClr val="dk1"/>
                </a:solidFill>
              </a:rPr>
              <a:t> </a:t>
            </a:r>
            <a:r>
              <a:rPr lang="en-US" sz="2000" dirty="0" err="1">
                <a:solidFill>
                  <a:schemeClr val="dk1"/>
                </a:solidFill>
              </a:rPr>
              <a:t>atnaujinti</a:t>
            </a:r>
            <a:r>
              <a:rPr lang="en-US" sz="2000" dirty="0">
                <a:solidFill>
                  <a:schemeClr val="dk1"/>
                </a:solidFill>
              </a:rPr>
              <a:t>. </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Arial"/>
              <a:ea typeface="Arial"/>
              <a:cs typeface="Arial"/>
              <a:sym typeface="Arial"/>
            </a:endParaRPr>
          </a:p>
          <a:p>
            <a:pPr marL="0" marR="0" lvl="0" indent="0" rtl="0">
              <a:lnSpc>
                <a:spcPct val="100000"/>
              </a:lnSpc>
              <a:spcBef>
                <a:spcPts val="0"/>
              </a:spcBef>
              <a:spcAft>
                <a:spcPts val="0"/>
              </a:spcAft>
              <a:buClr>
                <a:srgbClr val="000000"/>
              </a:buClr>
              <a:buSzPts val="2000"/>
              <a:buFont typeface="Arial"/>
              <a:buNone/>
            </a:pPr>
            <a:r>
              <a:rPr lang="en-US" sz="2000" b="0" i="0" u="sng" strike="noStrike" cap="none" dirty="0">
                <a:solidFill>
                  <a:srgbClr val="0070C0"/>
                </a:solidFill>
                <a:latin typeface="Arial"/>
                <a:ea typeface="Arial"/>
                <a:cs typeface="Arial"/>
                <a:sym typeface="Arial"/>
                <a:hlinkClick r:id="rId5"/>
              </a:rPr>
              <a:t>https://</a:t>
            </a:r>
            <a:r>
              <a:rPr lang="en-US" sz="2000" b="0" i="0" u="sng" strike="noStrike" cap="none" dirty="0" smtClean="0">
                <a:solidFill>
                  <a:srgbClr val="0070C0"/>
                </a:solidFill>
                <a:latin typeface="Arial"/>
                <a:ea typeface="Arial"/>
                <a:cs typeface="Arial"/>
                <a:sym typeface="Arial"/>
                <a:hlinkClick r:id="rId5"/>
              </a:rPr>
              <a:t>www.youtube.com/watch?v=X5gwwOymbic.youtube.co</a:t>
            </a:r>
            <a:r>
              <a:rPr lang="lt-LT" sz="2000" b="0" i="0" u="sng" strike="noStrike" cap="none" dirty="0" smtClean="0">
                <a:solidFill>
                  <a:srgbClr val="0070C0"/>
                </a:solidFill>
                <a:latin typeface="Arial"/>
                <a:ea typeface="Arial"/>
                <a:cs typeface="Arial"/>
                <a:sym typeface="Arial"/>
              </a:rPr>
              <a:t> </a:t>
            </a:r>
            <a:r>
              <a:rPr lang="lt-LT" sz="2000" dirty="0">
                <a:solidFill>
                  <a:schemeClr val="dk1"/>
                </a:solidFill>
              </a:rPr>
              <a:t>(yra galimybė įjungti lietuviškus subtitrus)</a:t>
            </a:r>
            <a:endParaRPr sz="2000" dirty="0">
              <a:solidFill>
                <a:schemeClr val="dk1"/>
              </a:solidFill>
            </a:endParaRPr>
          </a:p>
        </p:txBody>
      </p:sp>
      <p:pic>
        <p:nvPicPr>
          <p:cNvPr id="332" name="Google Shape;332;p8"/>
          <p:cNvPicPr preferRelativeResize="0"/>
          <p:nvPr/>
        </p:nvPicPr>
        <p:blipFill rotWithShape="1">
          <a:blip r:embed="rId6">
            <a:alphaModFix/>
          </a:blip>
          <a:srcRect/>
          <a:stretch/>
        </p:blipFill>
        <p:spPr>
          <a:xfrm>
            <a:off x="1817308" y="2703126"/>
            <a:ext cx="3474460" cy="20826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cxnSp>
        <p:nvCxnSpPr>
          <p:cNvPr id="337" name="Google Shape;337;p9"/>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38" name="Google Shape;338;p9"/>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39" name="Google Shape;339;p9"/>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40" name="Google Shape;340;p9"/>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41" name="Google Shape;341;p9"/>
          <p:cNvSpPr txBox="1"/>
          <p:nvPr/>
        </p:nvSpPr>
        <p:spPr>
          <a:xfrm>
            <a:off x="967199" y="469903"/>
            <a:ext cx="7813500" cy="3592200"/>
          </a:xfrm>
          <a:prstGeom prst="rect">
            <a:avLst/>
          </a:prstGeom>
          <a:noFill/>
          <a:ln>
            <a:noFill/>
          </a:ln>
        </p:spPr>
        <p:txBody>
          <a:bodyPr spcFirstLastPara="1" wrap="square" lIns="91425" tIns="91425" rIns="91425" bIns="91425" anchor="t" anchorCtr="0">
            <a:noAutofit/>
          </a:bodyPr>
          <a:lstStyle/>
          <a:p>
            <a:pPr marL="342900" marR="0" lvl="0" indent="0" algn="just" rtl="0">
              <a:lnSpc>
                <a:spcPct val="100000"/>
              </a:lnSpc>
              <a:spcBef>
                <a:spcPts val="0"/>
              </a:spcBef>
              <a:spcAft>
                <a:spcPts val="0"/>
              </a:spcAft>
              <a:buClr>
                <a:srgbClr val="000000"/>
              </a:buClr>
              <a:buSzPts val="2800"/>
              <a:buFont typeface="Arial"/>
              <a:buNone/>
            </a:pPr>
            <a:r>
              <a:rPr lang="en-US" sz="2800" b="1">
                <a:solidFill>
                  <a:schemeClr val="dk1"/>
                </a:solidFill>
                <a:highlight>
                  <a:schemeClr val="lt1"/>
                </a:highlight>
              </a:rPr>
              <a:t>Atliekų valdymas ES</a:t>
            </a:r>
            <a:endParaRPr>
              <a:solidFill>
                <a:schemeClr val="dk1"/>
              </a:solidFill>
            </a:endParaRPr>
          </a:p>
          <a:p>
            <a:pPr marL="34290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63538" marR="0" lvl="0" indent="-342900" algn="l" rtl="0">
              <a:lnSpc>
                <a:spcPct val="100000"/>
              </a:lnSpc>
              <a:spcBef>
                <a:spcPts val="0"/>
              </a:spcBef>
              <a:spcAft>
                <a:spcPts val="0"/>
              </a:spcAft>
              <a:buClr>
                <a:srgbClr val="000000"/>
              </a:buClr>
              <a:buSzPts val="2000"/>
              <a:buFont typeface="Arial"/>
              <a:buChar char="•"/>
            </a:pPr>
            <a:r>
              <a:rPr lang="en-US" sz="2000">
                <a:solidFill>
                  <a:schemeClr val="dk1"/>
                </a:solidFill>
                <a:highlight>
                  <a:schemeClr val="lt1"/>
                </a:highlight>
              </a:rPr>
              <a:t>Atliekų perdirbimas (ir atliekų prevencija) yra labai glaudžiai susijęs su žaliavų panaudojimu.</a:t>
            </a:r>
            <a:endParaRPr sz="1400" b="0" i="0" u="none" strike="noStrike" cap="none">
              <a:solidFill>
                <a:srgbClr val="000000"/>
              </a:solidFill>
              <a:latin typeface="Arial"/>
              <a:ea typeface="Arial"/>
              <a:cs typeface="Arial"/>
              <a:sym typeface="Arial"/>
            </a:endParaRPr>
          </a:p>
          <a:p>
            <a:pPr marL="363538" marR="0" lvl="0" indent="-21590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63537" marR="0" lvl="0" indent="-342900" algn="l" rtl="0">
              <a:lnSpc>
                <a:spcPct val="100000"/>
              </a:lnSpc>
              <a:spcBef>
                <a:spcPts val="0"/>
              </a:spcBef>
              <a:spcAft>
                <a:spcPts val="0"/>
              </a:spcAft>
              <a:buClr>
                <a:srgbClr val="000000"/>
              </a:buClr>
              <a:buSzPts val="2000"/>
              <a:buFont typeface="Arial"/>
              <a:buChar char="•"/>
            </a:pPr>
            <a:r>
              <a:rPr lang="en-US" sz="2000">
                <a:solidFill>
                  <a:schemeClr val="dk1"/>
                </a:solidFill>
                <a:highlight>
                  <a:schemeClr val="lt1"/>
                </a:highlight>
              </a:rPr>
              <a:t>ES kasmet apytiksliai vienam žmogui panaudojama 16 tonų žaliavų.</a:t>
            </a:r>
            <a:endParaRPr>
              <a:solidFill>
                <a:schemeClr val="dk1"/>
              </a:solidFill>
            </a:endParaRPr>
          </a:p>
          <a:p>
            <a:pPr marL="363538" marR="0" lvl="0" indent="-21590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63537" marR="0" lvl="0" indent="-342900" algn="l" rtl="0">
              <a:lnSpc>
                <a:spcPct val="100000"/>
              </a:lnSpc>
              <a:spcBef>
                <a:spcPts val="0"/>
              </a:spcBef>
              <a:spcAft>
                <a:spcPts val="0"/>
              </a:spcAft>
              <a:buClr>
                <a:srgbClr val="000000"/>
              </a:buClr>
              <a:buSzPts val="2000"/>
              <a:buFont typeface="Arial"/>
              <a:buChar char="•"/>
            </a:pPr>
            <a:r>
              <a:rPr lang="en-US" sz="2000">
                <a:solidFill>
                  <a:schemeClr val="dk1"/>
                </a:solidFill>
                <a:highlight>
                  <a:schemeClr val="lt1"/>
                </a:highlight>
              </a:rPr>
              <a:t>Didžioji dalis šių žaliavų galų gale tampa atliekomis. </a:t>
            </a:r>
            <a:endParaRPr>
              <a:solidFill>
                <a:schemeClr val="dk1"/>
              </a:solidFill>
            </a:endParaRPr>
          </a:p>
          <a:p>
            <a:pPr marL="363538" marR="0" lvl="0" indent="-21590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63538" marR="0" lvl="0" indent="-342900" algn="l" rtl="0">
              <a:lnSpc>
                <a:spcPct val="100000"/>
              </a:lnSpc>
              <a:spcBef>
                <a:spcPts val="0"/>
              </a:spcBef>
              <a:spcAft>
                <a:spcPts val="0"/>
              </a:spcAft>
              <a:buClr>
                <a:srgbClr val="000000"/>
              </a:buClr>
              <a:buSzPts val="2000"/>
              <a:buFont typeface="Arial"/>
              <a:buChar char="•"/>
            </a:pPr>
            <a:r>
              <a:rPr lang="en-US" sz="2000">
                <a:solidFill>
                  <a:schemeClr val="dk1"/>
                </a:solidFill>
                <a:highlight>
                  <a:schemeClr val="lt1"/>
                </a:highlight>
              </a:rPr>
              <a:t>ES kiekvienas žmogus per metus sugeneruoja 6 tonas atliekų.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cxnSp>
        <p:nvCxnSpPr>
          <p:cNvPr id="346" name="Google Shape;346;p10"/>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47" name="Google Shape;347;p10"/>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48" name="Google Shape;348;p10"/>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49" name="Google Shape;349;p10"/>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50" name="Google Shape;350;p10"/>
          <p:cNvSpPr txBox="1"/>
          <p:nvPr/>
        </p:nvSpPr>
        <p:spPr>
          <a:xfrm>
            <a:off x="1132950" y="247425"/>
            <a:ext cx="6878100" cy="3592245"/>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000"/>
              <a:buFont typeface="Arial"/>
              <a:buNone/>
            </a:pPr>
            <a:r>
              <a:rPr lang="en-US" sz="2800" b="1">
                <a:solidFill>
                  <a:schemeClr val="dk1"/>
                </a:solidFill>
                <a:highlight>
                  <a:schemeClr val="lt1"/>
                </a:highlight>
              </a:rPr>
              <a:t>Atliekų valdymo evoliucija</a:t>
            </a:r>
            <a:endParaRPr>
              <a:solidFill>
                <a:schemeClr val="dk1"/>
              </a:solidFill>
            </a:endParaRPr>
          </a:p>
          <a:p>
            <a:pPr marL="800100" marR="0" lvl="0" indent="-21590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2000"/>
              <a:buFont typeface="Arial"/>
              <a:buChar char="•"/>
            </a:pPr>
            <a:r>
              <a:rPr lang="en-US" sz="2000">
                <a:solidFill>
                  <a:schemeClr val="dk1"/>
                </a:solidFill>
                <a:highlight>
                  <a:schemeClr val="lt1"/>
                </a:highlight>
              </a:rPr>
              <a:t>Iš pradžių atliekomis susirūpinta dėl poveikio, kurį jos turi žmogaus sveikatai.</a:t>
            </a:r>
            <a:endParaRPr sz="1400" b="0" i="0" u="none" strike="noStrike" cap="none">
              <a:solidFill>
                <a:srgbClr val="000000"/>
              </a:solidFill>
              <a:latin typeface="Arial"/>
              <a:ea typeface="Arial"/>
              <a:cs typeface="Arial"/>
              <a:sym typeface="Arial"/>
            </a:endParaRPr>
          </a:p>
          <a:p>
            <a:pPr marL="342900" marR="0" lvl="0" indent="-21590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342900" marR="0" lvl="0" indent="-342900" algn="l" rtl="0">
              <a:lnSpc>
                <a:spcPct val="115000"/>
              </a:lnSpc>
              <a:spcBef>
                <a:spcPts val="0"/>
              </a:spcBef>
              <a:spcAft>
                <a:spcPts val="0"/>
              </a:spcAft>
              <a:buSzPts val="2000"/>
              <a:buFont typeface="Arial"/>
              <a:buChar char="•"/>
            </a:pPr>
            <a:r>
              <a:rPr lang="en-US" sz="2000">
                <a:highlight>
                  <a:schemeClr val="lt1"/>
                </a:highlight>
              </a:rPr>
              <a:t>Vėliau dėmesys buvo sutelktas į atliekų saugojimą ir jų poveikio aplinkai mažinimą.</a:t>
            </a:r>
            <a:endParaRPr/>
          </a:p>
          <a:p>
            <a:pPr marL="342900" marR="0" lvl="0" indent="-215900" algn="l" rtl="0">
              <a:lnSpc>
                <a:spcPct val="115000"/>
              </a:lnSpc>
              <a:spcBef>
                <a:spcPts val="0"/>
              </a:spcBef>
              <a:spcAft>
                <a:spcPts val="0"/>
              </a:spcAft>
              <a:buClr>
                <a:srgbClr val="000000"/>
              </a:buClr>
              <a:buSzPts val="2000"/>
              <a:buFont typeface="Arial"/>
              <a:buNone/>
            </a:pPr>
            <a:endParaRPr sz="2000">
              <a:solidFill>
                <a:schemeClr val="dk1"/>
              </a:solidFill>
              <a:highlight>
                <a:srgbClr val="FFFFFF"/>
              </a:highlight>
            </a:endParaRPr>
          </a:p>
          <a:p>
            <a:pPr marL="342900" marR="0" lvl="0" indent="-342900" algn="l" rtl="0">
              <a:lnSpc>
                <a:spcPct val="115000"/>
              </a:lnSpc>
              <a:spcBef>
                <a:spcPts val="0"/>
              </a:spcBef>
              <a:spcAft>
                <a:spcPts val="0"/>
              </a:spcAft>
              <a:buClr>
                <a:srgbClr val="000000"/>
              </a:buClr>
              <a:buSzPts val="2000"/>
              <a:buFont typeface="Arial"/>
              <a:buChar char="•"/>
            </a:pPr>
            <a:r>
              <a:rPr lang="en-US" sz="2000">
                <a:solidFill>
                  <a:schemeClr val="dk1"/>
                </a:solidFill>
                <a:highlight>
                  <a:schemeClr val="lt1"/>
                </a:highlight>
              </a:rPr>
              <a:t>Dabar koncentruojamasi į išteklių naudojimo ribojimą.</a:t>
            </a:r>
            <a:endParaRPr sz="14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grpSp>
        <p:nvGrpSpPr>
          <p:cNvPr id="351" name="Google Shape;351;p10"/>
          <p:cNvGrpSpPr/>
          <p:nvPr/>
        </p:nvGrpSpPr>
        <p:grpSpPr>
          <a:xfrm>
            <a:off x="2565028" y="4045073"/>
            <a:ext cx="1432712" cy="573085"/>
            <a:chOff x="0" y="1342158"/>
            <a:chExt cx="1910283" cy="764113"/>
          </a:xfrm>
        </p:grpSpPr>
        <p:sp>
          <p:nvSpPr>
            <p:cNvPr id="352" name="Google Shape;352;p10"/>
            <p:cNvSpPr/>
            <p:nvPr/>
          </p:nvSpPr>
          <p:spPr>
            <a:xfrm>
              <a:off x="0" y="1342158"/>
              <a:ext cx="1910283" cy="764113"/>
            </a:xfrm>
            <a:prstGeom prst="chevron">
              <a:avLst>
                <a:gd name="adj" fmla="val 50000"/>
              </a:avLst>
            </a:prstGeom>
            <a:solidFill>
              <a:srgbClr val="FFAA3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10"/>
            <p:cNvSpPr/>
            <p:nvPr/>
          </p:nvSpPr>
          <p:spPr>
            <a:xfrm>
              <a:off x="382057" y="1342158"/>
              <a:ext cx="1146170" cy="764113"/>
            </a:xfrm>
            <a:prstGeom prst="rect">
              <a:avLst/>
            </a:prstGeom>
            <a:noFill/>
            <a:ln>
              <a:noFill/>
            </a:ln>
          </p:spPr>
          <p:txBody>
            <a:bodyPr spcFirstLastPara="1" wrap="square" lIns="45000" tIns="15000" rIns="15000" bIns="15000" anchor="ctr" anchorCtr="0">
              <a:noAutofit/>
            </a:bodyPr>
            <a:lstStyle/>
            <a:p>
              <a:pPr marL="0" lvl="0" indent="0" algn="ctr" rtl="0">
                <a:lnSpc>
                  <a:spcPct val="90000"/>
                </a:lnSpc>
                <a:spcBef>
                  <a:spcPts val="0"/>
                </a:spcBef>
                <a:spcAft>
                  <a:spcPts val="0"/>
                </a:spcAft>
                <a:buClr>
                  <a:schemeClr val="dk1"/>
                </a:buClr>
                <a:buSzPts val="1125"/>
                <a:buFont typeface="Arial"/>
                <a:buNone/>
              </a:pPr>
              <a:r>
                <a:rPr lang="en-US" sz="1125">
                  <a:solidFill>
                    <a:schemeClr val="lt1"/>
                  </a:solidFill>
                </a:rPr>
                <a:t>Visuomenės sveikata</a:t>
              </a:r>
              <a:endParaRPr sz="1125">
                <a:solidFill>
                  <a:schemeClr val="lt1"/>
                </a:solidFill>
              </a:endParaRPr>
            </a:p>
          </p:txBody>
        </p:sp>
      </p:grpSp>
      <p:grpSp>
        <p:nvGrpSpPr>
          <p:cNvPr id="354" name="Google Shape;354;p10"/>
          <p:cNvGrpSpPr/>
          <p:nvPr/>
        </p:nvGrpSpPr>
        <p:grpSpPr>
          <a:xfrm>
            <a:off x="3855644" y="4036665"/>
            <a:ext cx="1432712" cy="573085"/>
            <a:chOff x="1720822" y="1330948"/>
            <a:chExt cx="1910283" cy="764113"/>
          </a:xfrm>
        </p:grpSpPr>
        <p:sp>
          <p:nvSpPr>
            <p:cNvPr id="355" name="Google Shape;355;p10"/>
            <p:cNvSpPr/>
            <p:nvPr/>
          </p:nvSpPr>
          <p:spPr>
            <a:xfrm>
              <a:off x="1720822" y="1330948"/>
              <a:ext cx="1910283" cy="764113"/>
            </a:xfrm>
            <a:prstGeom prst="chevron">
              <a:avLst>
                <a:gd name="adj" fmla="val 50000"/>
              </a:avLst>
            </a:prstGeom>
            <a:solidFill>
              <a:srgbClr val="FFAA3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10"/>
            <p:cNvSpPr/>
            <p:nvPr/>
          </p:nvSpPr>
          <p:spPr>
            <a:xfrm>
              <a:off x="2102879" y="1330948"/>
              <a:ext cx="1337198" cy="764113"/>
            </a:xfrm>
            <a:prstGeom prst="rect">
              <a:avLst/>
            </a:prstGeom>
            <a:noFill/>
            <a:ln>
              <a:noFill/>
            </a:ln>
          </p:spPr>
          <p:txBody>
            <a:bodyPr spcFirstLastPara="1" wrap="square" lIns="45000" tIns="15000" rIns="15000" bIns="15000" anchor="ctr" anchorCtr="0">
              <a:noAutofit/>
            </a:bodyPr>
            <a:lstStyle/>
            <a:p>
              <a:pPr marL="0" lvl="0" indent="0" algn="ctr" rtl="0">
                <a:lnSpc>
                  <a:spcPct val="90000"/>
                </a:lnSpc>
                <a:spcBef>
                  <a:spcPts val="0"/>
                </a:spcBef>
                <a:spcAft>
                  <a:spcPts val="0"/>
                </a:spcAft>
                <a:buClr>
                  <a:schemeClr val="dk1"/>
                </a:buClr>
                <a:buSzPts val="1125"/>
                <a:buFont typeface="Arial"/>
                <a:buNone/>
              </a:pPr>
              <a:r>
                <a:rPr lang="en-US" sz="1125">
                  <a:solidFill>
                    <a:schemeClr val="lt1"/>
                  </a:solidFill>
                </a:rPr>
                <a:t>Aplinkos apsauga</a:t>
              </a:r>
              <a:endParaRPr sz="1400" b="0" i="0" u="none" strike="noStrike" cap="none">
                <a:solidFill>
                  <a:srgbClr val="000000"/>
                </a:solidFill>
                <a:latin typeface="Arial"/>
                <a:ea typeface="Arial"/>
                <a:cs typeface="Arial"/>
                <a:sym typeface="Arial"/>
              </a:endParaRPr>
            </a:p>
          </p:txBody>
        </p:sp>
      </p:grpSp>
      <p:grpSp>
        <p:nvGrpSpPr>
          <p:cNvPr id="357" name="Google Shape;357;p10"/>
          <p:cNvGrpSpPr/>
          <p:nvPr/>
        </p:nvGrpSpPr>
        <p:grpSpPr>
          <a:xfrm>
            <a:off x="5145084" y="4036665"/>
            <a:ext cx="1847573" cy="573085"/>
            <a:chOff x="3440077" y="1330948"/>
            <a:chExt cx="1910283" cy="764113"/>
          </a:xfrm>
        </p:grpSpPr>
        <p:sp>
          <p:nvSpPr>
            <p:cNvPr id="358" name="Google Shape;358;p10"/>
            <p:cNvSpPr/>
            <p:nvPr/>
          </p:nvSpPr>
          <p:spPr>
            <a:xfrm>
              <a:off x="3440077" y="1330948"/>
              <a:ext cx="1910283" cy="764113"/>
            </a:xfrm>
            <a:prstGeom prst="chevron">
              <a:avLst>
                <a:gd name="adj" fmla="val 50000"/>
              </a:avLst>
            </a:prstGeom>
            <a:solidFill>
              <a:srgbClr val="FFAA3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10"/>
            <p:cNvSpPr/>
            <p:nvPr/>
          </p:nvSpPr>
          <p:spPr>
            <a:xfrm>
              <a:off x="3822134" y="1330948"/>
              <a:ext cx="1146170" cy="764113"/>
            </a:xfrm>
            <a:prstGeom prst="rect">
              <a:avLst/>
            </a:prstGeom>
            <a:noFill/>
            <a:ln>
              <a:noFill/>
            </a:ln>
          </p:spPr>
          <p:txBody>
            <a:bodyPr spcFirstLastPara="1" wrap="square" lIns="45000" tIns="15000" rIns="15000" bIns="15000" anchor="ctr" anchorCtr="0">
              <a:noAutofit/>
            </a:bodyPr>
            <a:lstStyle/>
            <a:p>
              <a:pPr marL="0" lvl="0" indent="0" algn="ctr" rtl="0">
                <a:lnSpc>
                  <a:spcPct val="90000"/>
                </a:lnSpc>
                <a:spcBef>
                  <a:spcPts val="0"/>
                </a:spcBef>
                <a:spcAft>
                  <a:spcPts val="0"/>
                </a:spcAft>
                <a:buClr>
                  <a:schemeClr val="dk1"/>
                </a:buClr>
                <a:buSzPts val="1125"/>
                <a:buFont typeface="Arial"/>
                <a:buNone/>
              </a:pPr>
              <a:r>
                <a:rPr lang="en-US" sz="1125">
                  <a:solidFill>
                    <a:schemeClr val="lt1"/>
                  </a:solidFill>
                </a:rPr>
                <a:t>Išteklių naudojimas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cxnSp>
        <p:nvCxnSpPr>
          <p:cNvPr id="364" name="Google Shape;364;p1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65" name="Google Shape;365;p11"/>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66" name="Google Shape;366;p1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67" name="Google Shape;367;p11"/>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68" name="Google Shape;368;p11"/>
          <p:cNvSpPr txBox="1"/>
          <p:nvPr/>
        </p:nvSpPr>
        <p:spPr>
          <a:xfrm>
            <a:off x="925050" y="139983"/>
            <a:ext cx="6514841" cy="460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2800" b="1" dirty="0" err="1">
                <a:solidFill>
                  <a:schemeClr val="dk1"/>
                </a:solidFill>
              </a:rPr>
              <a:t>Kaip</a:t>
            </a:r>
            <a:r>
              <a:rPr lang="en-US" sz="2800" b="1" dirty="0">
                <a:solidFill>
                  <a:schemeClr val="dk1"/>
                </a:solidFill>
              </a:rPr>
              <a:t> ES </a:t>
            </a:r>
            <a:r>
              <a:rPr lang="en-US" sz="2800" b="1" dirty="0" err="1">
                <a:solidFill>
                  <a:schemeClr val="dk1"/>
                </a:solidFill>
              </a:rPr>
              <a:t>sprendžia</a:t>
            </a:r>
            <a:r>
              <a:rPr lang="en-US" sz="2800" b="1" dirty="0">
                <a:solidFill>
                  <a:schemeClr val="dk1"/>
                </a:solidFill>
              </a:rPr>
              <a:t> </a:t>
            </a:r>
            <a:r>
              <a:rPr lang="en-US" sz="2800" b="1" dirty="0" err="1">
                <a:solidFill>
                  <a:schemeClr val="dk1"/>
                </a:solidFill>
              </a:rPr>
              <a:t>atliekų</a:t>
            </a:r>
            <a:r>
              <a:rPr lang="en-US" sz="2800" b="1" dirty="0">
                <a:solidFill>
                  <a:schemeClr val="dk1"/>
                </a:solidFill>
              </a:rPr>
              <a:t> </a:t>
            </a:r>
            <a:r>
              <a:rPr lang="en-US" sz="2800" b="1" dirty="0" err="1">
                <a:solidFill>
                  <a:schemeClr val="dk1"/>
                </a:solidFill>
              </a:rPr>
              <a:t>problemą</a:t>
            </a:r>
            <a:r>
              <a:rPr lang="en-US" sz="2800" b="1" dirty="0">
                <a:solidFill>
                  <a:schemeClr val="dk1"/>
                </a:solidFill>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700" b="0" i="0" u="none" strike="noStrike" cap="none" dirty="0" err="1">
                <a:solidFill>
                  <a:schemeClr val="dk1"/>
                </a:solidFill>
                <a:latin typeface="Arial"/>
                <a:ea typeface="Arial"/>
                <a:cs typeface="Arial"/>
                <a:sym typeface="Arial"/>
              </a:rPr>
              <a:t>Tinkamos</a:t>
            </a:r>
            <a:r>
              <a:rPr lang="en-US" sz="1700" b="0" i="0" u="none" strike="noStrike" cap="none" dirty="0">
                <a:solidFill>
                  <a:schemeClr val="dk1"/>
                </a:solidFill>
                <a:latin typeface="Arial"/>
                <a:ea typeface="Arial"/>
                <a:cs typeface="Arial"/>
                <a:sym typeface="Arial"/>
              </a:rPr>
              <a:t> </a:t>
            </a:r>
            <a:r>
              <a:rPr lang="en-US" sz="1700" dirty="0" err="1">
                <a:solidFill>
                  <a:schemeClr val="dk1"/>
                </a:solidFill>
              </a:rPr>
              <a:t>įstatyminės</a:t>
            </a:r>
            <a:r>
              <a:rPr lang="en-US" sz="1700" dirty="0">
                <a:solidFill>
                  <a:schemeClr val="dk1"/>
                </a:solidFill>
              </a:rPr>
              <a:t> </a:t>
            </a:r>
            <a:r>
              <a:rPr lang="en-US" sz="1700" dirty="0" err="1">
                <a:solidFill>
                  <a:schemeClr val="dk1"/>
                </a:solidFill>
              </a:rPr>
              <a:t>bazės</a:t>
            </a:r>
            <a:r>
              <a:rPr lang="en-US" sz="1700" dirty="0">
                <a:solidFill>
                  <a:schemeClr val="dk1"/>
                </a:solidFill>
              </a:rPr>
              <a:t> </a:t>
            </a:r>
            <a:r>
              <a:rPr lang="en-US" sz="1700" dirty="0" err="1">
                <a:solidFill>
                  <a:schemeClr val="dk1"/>
                </a:solidFill>
              </a:rPr>
              <a:t>parengimas</a:t>
            </a:r>
            <a:r>
              <a:rPr lang="en-US" sz="1700" dirty="0">
                <a:solidFill>
                  <a:schemeClr val="dk1"/>
                </a:solidFill>
              </a:rPr>
              <a:t> </a:t>
            </a:r>
            <a:r>
              <a:rPr lang="en-US" sz="1700" dirty="0" err="1">
                <a:solidFill>
                  <a:schemeClr val="dk1"/>
                </a:solidFill>
              </a:rPr>
              <a:t>yra</a:t>
            </a:r>
            <a:r>
              <a:rPr lang="en-US" sz="1700" dirty="0">
                <a:solidFill>
                  <a:schemeClr val="dk1"/>
                </a:solidFill>
              </a:rPr>
              <a:t> </a:t>
            </a:r>
            <a:r>
              <a:rPr lang="en-US" sz="1700" dirty="0" err="1">
                <a:solidFill>
                  <a:schemeClr val="dk1"/>
                </a:solidFill>
              </a:rPr>
              <a:t>aiškiausias</a:t>
            </a:r>
            <a:r>
              <a:rPr lang="en-US" sz="1700" dirty="0">
                <a:solidFill>
                  <a:schemeClr val="dk1"/>
                </a:solidFill>
              </a:rPr>
              <a:t> </a:t>
            </a:r>
            <a:r>
              <a:rPr lang="en-US" sz="1700" dirty="0" err="1">
                <a:solidFill>
                  <a:schemeClr val="dk1"/>
                </a:solidFill>
              </a:rPr>
              <a:t>kelias</a:t>
            </a:r>
            <a:r>
              <a:rPr lang="en-US" sz="1700" dirty="0">
                <a:solidFill>
                  <a:schemeClr val="dk1"/>
                </a:solidFill>
              </a:rPr>
              <a:t> tam </a:t>
            </a:r>
            <a:r>
              <a:rPr lang="en-US" sz="1700" dirty="0" err="1">
                <a:solidFill>
                  <a:schemeClr val="dk1"/>
                </a:solidFill>
              </a:rPr>
              <a:t>pasiekti</a:t>
            </a:r>
            <a:r>
              <a:rPr lang="en-US" sz="1700" dirty="0">
                <a:solidFill>
                  <a:schemeClr val="dk1"/>
                </a:solidFill>
              </a:rPr>
              <a:t>. ES </a:t>
            </a:r>
            <a:r>
              <a:rPr lang="en-US" sz="1700" dirty="0" err="1">
                <a:solidFill>
                  <a:schemeClr val="dk1"/>
                </a:solidFill>
              </a:rPr>
              <a:t>yra</a:t>
            </a:r>
            <a:r>
              <a:rPr lang="en-US" sz="1700" dirty="0">
                <a:solidFill>
                  <a:schemeClr val="dk1"/>
                </a:solidFill>
              </a:rPr>
              <a:t> </a:t>
            </a:r>
            <a:r>
              <a:rPr lang="en-US" sz="1700" dirty="0" err="1">
                <a:solidFill>
                  <a:schemeClr val="dk1"/>
                </a:solidFill>
              </a:rPr>
              <a:t>priėmusi</a:t>
            </a:r>
            <a:r>
              <a:rPr lang="en-US" sz="1700" dirty="0">
                <a:solidFill>
                  <a:schemeClr val="dk1"/>
                </a:solidFill>
              </a:rPr>
              <a:t> </a:t>
            </a:r>
            <a:r>
              <a:rPr lang="en-US" sz="1700" dirty="0" err="1">
                <a:solidFill>
                  <a:schemeClr val="dk1"/>
                </a:solidFill>
              </a:rPr>
              <a:t>plačiai</a:t>
            </a:r>
            <a:r>
              <a:rPr lang="en-US" sz="1700" dirty="0">
                <a:solidFill>
                  <a:schemeClr val="dk1"/>
                </a:solidFill>
              </a:rPr>
              <a:t> </a:t>
            </a:r>
            <a:r>
              <a:rPr lang="en-US" sz="1700" dirty="0" err="1">
                <a:solidFill>
                  <a:schemeClr val="dk1"/>
                </a:solidFill>
              </a:rPr>
              <a:t>pritaikomas</a:t>
            </a:r>
            <a:r>
              <a:rPr lang="en-US" sz="1700" dirty="0">
                <a:solidFill>
                  <a:schemeClr val="dk1"/>
                </a:solidFill>
              </a:rPr>
              <a:t> </a:t>
            </a:r>
            <a:r>
              <a:rPr lang="en-US" sz="1700" dirty="0" err="1">
                <a:solidFill>
                  <a:schemeClr val="dk1"/>
                </a:solidFill>
              </a:rPr>
              <a:t>direktyvas</a:t>
            </a:r>
            <a:r>
              <a:rPr lang="en-US" sz="1700" dirty="0">
                <a:solidFill>
                  <a:schemeClr val="dk1"/>
                </a:solidFill>
              </a:rPr>
              <a:t> </a:t>
            </a:r>
            <a:r>
              <a:rPr lang="en-US" sz="1700" dirty="0" err="1">
                <a:solidFill>
                  <a:schemeClr val="dk1"/>
                </a:solidFill>
              </a:rPr>
              <a:t>ar</a:t>
            </a:r>
            <a:r>
              <a:rPr lang="en-US" sz="1700" dirty="0">
                <a:solidFill>
                  <a:schemeClr val="dk1"/>
                </a:solidFill>
              </a:rPr>
              <a:t> </a:t>
            </a:r>
            <a:r>
              <a:rPr lang="en-US" sz="1700" dirty="0" err="1">
                <a:solidFill>
                  <a:schemeClr val="dk1"/>
                </a:solidFill>
              </a:rPr>
              <a:t>reglamentus</a:t>
            </a:r>
            <a:r>
              <a:rPr lang="en-US" sz="1700" dirty="0">
                <a:solidFill>
                  <a:schemeClr val="dk1"/>
                </a:solidFill>
              </a:rPr>
              <a:t>, </a:t>
            </a:r>
            <a:r>
              <a:rPr lang="en-US" sz="1700" dirty="0" err="1">
                <a:solidFill>
                  <a:schemeClr val="dk1"/>
                </a:solidFill>
              </a:rPr>
              <a:t>kuriuos</a:t>
            </a:r>
            <a:r>
              <a:rPr lang="en-US" sz="1700" dirty="0">
                <a:solidFill>
                  <a:schemeClr val="dk1"/>
                </a:solidFill>
              </a:rPr>
              <a:t> </a:t>
            </a:r>
            <a:r>
              <a:rPr lang="en-US" sz="1700" dirty="0" err="1">
                <a:solidFill>
                  <a:schemeClr val="dk1"/>
                </a:solidFill>
              </a:rPr>
              <a:t>kiekviena</a:t>
            </a:r>
            <a:r>
              <a:rPr lang="en-US" sz="1700" dirty="0">
                <a:solidFill>
                  <a:schemeClr val="dk1"/>
                </a:solidFill>
              </a:rPr>
              <a:t> </a:t>
            </a:r>
            <a:r>
              <a:rPr lang="en-US" sz="1700" dirty="0" err="1">
                <a:solidFill>
                  <a:schemeClr val="dk1"/>
                </a:solidFill>
              </a:rPr>
              <a:t>šalis</a:t>
            </a:r>
            <a:r>
              <a:rPr lang="en-US" sz="1700" dirty="0">
                <a:solidFill>
                  <a:schemeClr val="dk1"/>
                </a:solidFill>
              </a:rPr>
              <a:t> </a:t>
            </a:r>
            <a:r>
              <a:rPr lang="en-US" sz="1700" dirty="0" err="1">
                <a:solidFill>
                  <a:schemeClr val="dk1"/>
                </a:solidFill>
              </a:rPr>
              <a:t>turi</a:t>
            </a:r>
            <a:r>
              <a:rPr lang="en-US" sz="1700" dirty="0">
                <a:solidFill>
                  <a:schemeClr val="dk1"/>
                </a:solidFill>
              </a:rPr>
              <a:t> </a:t>
            </a:r>
            <a:r>
              <a:rPr lang="en-US" sz="1700" dirty="0" err="1">
                <a:solidFill>
                  <a:schemeClr val="dk1"/>
                </a:solidFill>
              </a:rPr>
              <a:t>įgyvendinti</a:t>
            </a:r>
            <a:r>
              <a:rPr lang="en-US" sz="1700" dirty="0">
                <a:solidFill>
                  <a:schemeClr val="dk1"/>
                </a:solidFill>
              </a:rPr>
              <a:t> per </a:t>
            </a:r>
            <a:r>
              <a:rPr lang="en-US" sz="1700" dirty="0" err="1">
                <a:solidFill>
                  <a:schemeClr val="dk1"/>
                </a:solidFill>
              </a:rPr>
              <a:t>nustatytą</a:t>
            </a:r>
            <a:r>
              <a:rPr lang="en-US" sz="1700" dirty="0">
                <a:solidFill>
                  <a:schemeClr val="dk1"/>
                </a:solidFill>
              </a:rPr>
              <a:t> </a:t>
            </a:r>
            <a:r>
              <a:rPr lang="en-US" sz="1700" dirty="0" err="1">
                <a:solidFill>
                  <a:schemeClr val="dk1"/>
                </a:solidFill>
              </a:rPr>
              <a:t>laikotarpį</a:t>
            </a:r>
            <a:r>
              <a:rPr lang="en-US" sz="1700" dirty="0">
                <a:solidFill>
                  <a:schemeClr val="dk1"/>
                </a:solidFill>
              </a:rPr>
              <a:t>. </a:t>
            </a:r>
            <a:r>
              <a:rPr lang="en-US" sz="1700" dirty="0" err="1">
                <a:solidFill>
                  <a:schemeClr val="dk1"/>
                </a:solidFill>
              </a:rPr>
              <a:t>Kiekvienoje</a:t>
            </a:r>
            <a:r>
              <a:rPr lang="en-US" sz="1700" dirty="0">
                <a:solidFill>
                  <a:schemeClr val="dk1"/>
                </a:solidFill>
              </a:rPr>
              <a:t> </a:t>
            </a:r>
            <a:r>
              <a:rPr lang="en-US" sz="1700" dirty="0" err="1">
                <a:solidFill>
                  <a:schemeClr val="dk1"/>
                </a:solidFill>
              </a:rPr>
              <a:t>šalyje</a:t>
            </a:r>
            <a:r>
              <a:rPr lang="en-US" sz="1700" dirty="0">
                <a:solidFill>
                  <a:schemeClr val="dk1"/>
                </a:solidFill>
              </a:rPr>
              <a:t> </a:t>
            </a:r>
            <a:r>
              <a:rPr lang="en-US" sz="1700" dirty="0" err="1">
                <a:solidFill>
                  <a:schemeClr val="dk1"/>
                </a:solidFill>
              </a:rPr>
              <a:t>direktyvos</a:t>
            </a:r>
            <a:r>
              <a:rPr lang="en-US" sz="1700" dirty="0">
                <a:solidFill>
                  <a:schemeClr val="dk1"/>
                </a:solidFill>
              </a:rPr>
              <a:t> </a:t>
            </a:r>
            <a:r>
              <a:rPr lang="en-US" sz="1700" dirty="0" err="1">
                <a:solidFill>
                  <a:schemeClr val="dk1"/>
                </a:solidFill>
              </a:rPr>
              <a:t>gali</a:t>
            </a:r>
            <a:r>
              <a:rPr lang="en-US" sz="1700" dirty="0">
                <a:solidFill>
                  <a:schemeClr val="dk1"/>
                </a:solidFill>
              </a:rPr>
              <a:t> </a:t>
            </a:r>
            <a:r>
              <a:rPr lang="en-US" sz="1700" dirty="0" err="1">
                <a:solidFill>
                  <a:schemeClr val="dk1"/>
                </a:solidFill>
              </a:rPr>
              <a:t>būti</a:t>
            </a:r>
            <a:r>
              <a:rPr lang="en-US" sz="1700" dirty="0">
                <a:solidFill>
                  <a:schemeClr val="dk1"/>
                </a:solidFill>
              </a:rPr>
              <a:t> </a:t>
            </a:r>
            <a:r>
              <a:rPr lang="en-US" sz="1700" dirty="0" err="1">
                <a:solidFill>
                  <a:schemeClr val="dk1"/>
                </a:solidFill>
              </a:rPr>
              <a:t>įgyvendinami</a:t>
            </a:r>
            <a:r>
              <a:rPr lang="en-US" sz="1700" dirty="0">
                <a:solidFill>
                  <a:schemeClr val="dk1"/>
                </a:solidFill>
              </a:rPr>
              <a:t> </a:t>
            </a:r>
            <a:r>
              <a:rPr lang="en-US" sz="1700" dirty="0" err="1">
                <a:solidFill>
                  <a:schemeClr val="dk1"/>
                </a:solidFill>
              </a:rPr>
              <a:t>skirtingai</a:t>
            </a:r>
            <a:r>
              <a:rPr lang="en-US" sz="1700" dirty="0">
                <a:solidFill>
                  <a:schemeClr val="dk1"/>
                </a:solidFill>
              </a:rPr>
              <a:t>, </a:t>
            </a:r>
            <a:r>
              <a:rPr lang="en-US" sz="1700" dirty="0" err="1">
                <a:solidFill>
                  <a:schemeClr val="dk1"/>
                </a:solidFill>
              </a:rPr>
              <a:t>tačiau</a:t>
            </a:r>
            <a:r>
              <a:rPr lang="en-US" sz="1700" dirty="0">
                <a:solidFill>
                  <a:schemeClr val="dk1"/>
                </a:solidFill>
              </a:rPr>
              <a:t> </a:t>
            </a:r>
            <a:r>
              <a:rPr lang="en-US" sz="1700" dirty="0" err="1">
                <a:solidFill>
                  <a:schemeClr val="dk1"/>
                </a:solidFill>
              </a:rPr>
              <a:t>juose</a:t>
            </a:r>
            <a:r>
              <a:rPr lang="en-US" sz="1700" dirty="0">
                <a:solidFill>
                  <a:schemeClr val="dk1"/>
                </a:solidFill>
              </a:rPr>
              <a:t> </a:t>
            </a:r>
            <a:r>
              <a:rPr lang="en-US" sz="1700" dirty="0" err="1">
                <a:solidFill>
                  <a:schemeClr val="dk1"/>
                </a:solidFill>
              </a:rPr>
              <a:t>apibrėžti</a:t>
            </a:r>
            <a:r>
              <a:rPr lang="en-US" sz="1700" dirty="0">
                <a:solidFill>
                  <a:schemeClr val="dk1"/>
                </a:solidFill>
              </a:rPr>
              <a:t> </a:t>
            </a:r>
            <a:r>
              <a:rPr lang="en-US" sz="1700" dirty="0" err="1">
                <a:solidFill>
                  <a:schemeClr val="dk1"/>
                </a:solidFill>
              </a:rPr>
              <a:t>principai</a:t>
            </a:r>
            <a:r>
              <a:rPr lang="en-US" sz="1700" dirty="0">
                <a:solidFill>
                  <a:schemeClr val="dk1"/>
                </a:solidFill>
              </a:rPr>
              <a:t> </a:t>
            </a:r>
            <a:r>
              <a:rPr lang="en-US" sz="1700" dirty="0" err="1">
                <a:solidFill>
                  <a:schemeClr val="dk1"/>
                </a:solidFill>
              </a:rPr>
              <a:t>ir</a:t>
            </a:r>
            <a:r>
              <a:rPr lang="en-US" sz="1700" dirty="0">
                <a:solidFill>
                  <a:schemeClr val="dk1"/>
                </a:solidFill>
              </a:rPr>
              <a:t> </a:t>
            </a:r>
            <a:r>
              <a:rPr lang="en-US" sz="1700" dirty="0" err="1">
                <a:solidFill>
                  <a:schemeClr val="dk1"/>
                </a:solidFill>
              </a:rPr>
              <a:t>rezultatai</a:t>
            </a:r>
            <a:r>
              <a:rPr lang="en-US" sz="1700" dirty="0">
                <a:solidFill>
                  <a:schemeClr val="dk1"/>
                </a:solidFill>
              </a:rPr>
              <a:t> </a:t>
            </a:r>
            <a:r>
              <a:rPr lang="en-US" sz="1700" dirty="0" err="1">
                <a:solidFill>
                  <a:schemeClr val="dk1"/>
                </a:solidFill>
              </a:rPr>
              <a:t>turi</a:t>
            </a:r>
            <a:r>
              <a:rPr lang="en-US" sz="1700" dirty="0">
                <a:solidFill>
                  <a:schemeClr val="dk1"/>
                </a:solidFill>
              </a:rPr>
              <a:t> </a:t>
            </a:r>
            <a:r>
              <a:rPr lang="en-US" sz="1700" dirty="0" err="1">
                <a:solidFill>
                  <a:schemeClr val="dk1"/>
                </a:solidFill>
              </a:rPr>
              <a:t>išlikti</a:t>
            </a:r>
            <a:r>
              <a:rPr lang="en-US" sz="1700" dirty="0">
                <a:solidFill>
                  <a:schemeClr val="dk1"/>
                </a:solidFill>
              </a:rPr>
              <a:t> </a:t>
            </a:r>
            <a:r>
              <a:rPr lang="en-US" sz="1700" dirty="0" err="1">
                <a:solidFill>
                  <a:schemeClr val="dk1"/>
                </a:solidFill>
              </a:rPr>
              <a:t>tokie</a:t>
            </a:r>
            <a:r>
              <a:rPr lang="en-US" sz="1700" dirty="0">
                <a:solidFill>
                  <a:schemeClr val="dk1"/>
                </a:solidFill>
              </a:rPr>
              <a:t> pat. </a:t>
            </a:r>
            <a:endParaRPr sz="1600" dirty="0">
              <a:solidFill>
                <a:schemeClr val="dk1"/>
              </a:solidFill>
            </a:endParaRPr>
          </a:p>
          <a:p>
            <a:pPr marL="0" marR="0" lvl="0" indent="0" algn="l" rtl="0">
              <a:lnSpc>
                <a:spcPct val="100000"/>
              </a:lnSpc>
              <a:spcBef>
                <a:spcPts val="0"/>
              </a:spcBef>
              <a:spcAft>
                <a:spcPts val="0"/>
              </a:spcAft>
              <a:buClr>
                <a:schemeClr val="dk2"/>
              </a:buClr>
              <a:buSzPts val="28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700" dirty="0" err="1">
                <a:solidFill>
                  <a:schemeClr val="dk1"/>
                </a:solidFill>
              </a:rPr>
              <a:t>Pavyzdžiui</a:t>
            </a:r>
            <a:r>
              <a:rPr lang="en-US" sz="1700" dirty="0">
                <a:solidFill>
                  <a:schemeClr val="dk1"/>
                </a:solidFill>
              </a:rPr>
              <a:t>, </a:t>
            </a:r>
            <a:r>
              <a:rPr lang="en-US" sz="1700" dirty="0" err="1">
                <a:solidFill>
                  <a:schemeClr val="dk1"/>
                </a:solidFill>
              </a:rPr>
              <a:t>viena</a:t>
            </a:r>
            <a:r>
              <a:rPr lang="en-US" sz="1700" dirty="0">
                <a:solidFill>
                  <a:schemeClr val="dk1"/>
                </a:solidFill>
              </a:rPr>
              <a:t> </a:t>
            </a:r>
            <a:r>
              <a:rPr lang="en-US" sz="1700" dirty="0" err="1">
                <a:solidFill>
                  <a:schemeClr val="dk1"/>
                </a:solidFill>
              </a:rPr>
              <a:t>šalis</a:t>
            </a:r>
            <a:r>
              <a:rPr lang="en-US" sz="1700" dirty="0">
                <a:solidFill>
                  <a:schemeClr val="dk1"/>
                </a:solidFill>
              </a:rPr>
              <a:t> </a:t>
            </a:r>
            <a:r>
              <a:rPr lang="en-US" sz="1700" dirty="0" err="1">
                <a:solidFill>
                  <a:schemeClr val="dk1"/>
                </a:solidFill>
              </a:rPr>
              <a:t>gali</a:t>
            </a:r>
            <a:r>
              <a:rPr lang="en-US" sz="1700" dirty="0">
                <a:solidFill>
                  <a:schemeClr val="dk1"/>
                </a:solidFill>
              </a:rPr>
              <a:t> </a:t>
            </a:r>
            <a:r>
              <a:rPr lang="en-US" sz="1700" dirty="0" err="1">
                <a:solidFill>
                  <a:schemeClr val="dk1"/>
                </a:solidFill>
              </a:rPr>
              <a:t>pasirinkti</a:t>
            </a:r>
            <a:r>
              <a:rPr lang="en-US" sz="1700" dirty="0">
                <a:solidFill>
                  <a:schemeClr val="dk1"/>
                </a:solidFill>
              </a:rPr>
              <a:t> </a:t>
            </a:r>
            <a:r>
              <a:rPr lang="en-US" sz="1700" dirty="0" err="1">
                <a:solidFill>
                  <a:schemeClr val="dk1"/>
                </a:solidFill>
              </a:rPr>
              <a:t>uždrausti</a:t>
            </a:r>
            <a:r>
              <a:rPr lang="en-US" sz="1700" dirty="0">
                <a:solidFill>
                  <a:schemeClr val="dk1"/>
                </a:solidFill>
              </a:rPr>
              <a:t> </a:t>
            </a:r>
            <a:r>
              <a:rPr lang="en-US" sz="1700" dirty="0" err="1">
                <a:solidFill>
                  <a:schemeClr val="dk1"/>
                </a:solidFill>
              </a:rPr>
              <a:t>atliekas</a:t>
            </a:r>
            <a:r>
              <a:rPr lang="en-US" sz="1700" dirty="0">
                <a:solidFill>
                  <a:schemeClr val="dk1"/>
                </a:solidFill>
              </a:rPr>
              <a:t> </a:t>
            </a:r>
            <a:r>
              <a:rPr lang="en-US" sz="1700" dirty="0" err="1">
                <a:solidFill>
                  <a:schemeClr val="dk1"/>
                </a:solidFill>
              </a:rPr>
              <a:t>pilti</a:t>
            </a:r>
            <a:r>
              <a:rPr lang="en-US" sz="1700" dirty="0">
                <a:solidFill>
                  <a:schemeClr val="dk1"/>
                </a:solidFill>
              </a:rPr>
              <a:t> į </a:t>
            </a:r>
            <a:r>
              <a:rPr lang="en-US" sz="1700" dirty="0" err="1">
                <a:solidFill>
                  <a:schemeClr val="dk1"/>
                </a:solidFill>
              </a:rPr>
              <a:t>sąvartynus</a:t>
            </a:r>
            <a:r>
              <a:rPr lang="en-US" sz="1700" dirty="0">
                <a:solidFill>
                  <a:schemeClr val="dk1"/>
                </a:solidFill>
              </a:rPr>
              <a:t>, </a:t>
            </a:r>
            <a:r>
              <a:rPr lang="en-US" sz="1700" dirty="0" err="1">
                <a:solidFill>
                  <a:schemeClr val="dk1"/>
                </a:solidFill>
              </a:rPr>
              <a:t>tuo</a:t>
            </a:r>
            <a:r>
              <a:rPr lang="en-US" sz="1700" dirty="0">
                <a:solidFill>
                  <a:schemeClr val="dk1"/>
                </a:solidFill>
              </a:rPr>
              <a:t> </a:t>
            </a:r>
            <a:r>
              <a:rPr lang="en-US" sz="1700" dirty="0" err="1">
                <a:solidFill>
                  <a:schemeClr val="dk1"/>
                </a:solidFill>
              </a:rPr>
              <a:t>tarpu</a:t>
            </a:r>
            <a:r>
              <a:rPr lang="en-US" sz="1700" dirty="0">
                <a:solidFill>
                  <a:schemeClr val="dk1"/>
                </a:solidFill>
              </a:rPr>
              <a:t> </a:t>
            </a:r>
            <a:r>
              <a:rPr lang="en-US" sz="1700" dirty="0" err="1">
                <a:solidFill>
                  <a:schemeClr val="dk1"/>
                </a:solidFill>
              </a:rPr>
              <a:t>kita</a:t>
            </a:r>
            <a:r>
              <a:rPr lang="en-US" sz="1700" dirty="0">
                <a:solidFill>
                  <a:schemeClr val="dk1"/>
                </a:solidFill>
              </a:rPr>
              <a:t> </a:t>
            </a:r>
            <a:r>
              <a:rPr lang="en-US" sz="1700" dirty="0" err="1">
                <a:solidFill>
                  <a:schemeClr val="dk1"/>
                </a:solidFill>
              </a:rPr>
              <a:t>gali</a:t>
            </a:r>
            <a:r>
              <a:rPr lang="en-US" sz="1700" dirty="0">
                <a:solidFill>
                  <a:schemeClr val="dk1"/>
                </a:solidFill>
              </a:rPr>
              <a:t> </a:t>
            </a:r>
            <a:r>
              <a:rPr lang="en-US" sz="1700" dirty="0" err="1">
                <a:solidFill>
                  <a:schemeClr val="dk1"/>
                </a:solidFill>
              </a:rPr>
              <a:t>labai</a:t>
            </a:r>
            <a:r>
              <a:rPr lang="en-US" sz="1700" dirty="0">
                <a:solidFill>
                  <a:schemeClr val="dk1"/>
                </a:solidFill>
              </a:rPr>
              <a:t> </a:t>
            </a:r>
            <a:r>
              <a:rPr lang="en-US" sz="1700" dirty="0" err="1">
                <a:solidFill>
                  <a:schemeClr val="dk1"/>
                </a:solidFill>
              </a:rPr>
              <a:t>dideliais</a:t>
            </a:r>
            <a:r>
              <a:rPr lang="en-US" sz="1700" dirty="0">
                <a:solidFill>
                  <a:schemeClr val="dk1"/>
                </a:solidFill>
              </a:rPr>
              <a:t> </a:t>
            </a:r>
            <a:r>
              <a:rPr lang="en-US" sz="1700" dirty="0" err="1">
                <a:solidFill>
                  <a:schemeClr val="dk1"/>
                </a:solidFill>
              </a:rPr>
              <a:t>mokesčiais</a:t>
            </a:r>
            <a:r>
              <a:rPr lang="en-US" sz="1700" dirty="0">
                <a:solidFill>
                  <a:schemeClr val="dk1"/>
                </a:solidFill>
              </a:rPr>
              <a:t> </a:t>
            </a:r>
            <a:r>
              <a:rPr lang="en-US" sz="1700" dirty="0" err="1">
                <a:solidFill>
                  <a:schemeClr val="dk1"/>
                </a:solidFill>
              </a:rPr>
              <a:t>apmokestinti</a:t>
            </a:r>
            <a:r>
              <a:rPr lang="en-US" sz="1700" dirty="0">
                <a:solidFill>
                  <a:schemeClr val="dk1"/>
                </a:solidFill>
              </a:rPr>
              <a:t> </a:t>
            </a:r>
            <a:r>
              <a:rPr lang="en-US" sz="1700" dirty="0" err="1">
                <a:solidFill>
                  <a:schemeClr val="dk1"/>
                </a:solidFill>
              </a:rPr>
              <a:t>kiekvieną</a:t>
            </a:r>
            <a:r>
              <a:rPr lang="en-US" sz="1700" dirty="0">
                <a:solidFill>
                  <a:schemeClr val="dk1"/>
                </a:solidFill>
              </a:rPr>
              <a:t> </a:t>
            </a:r>
            <a:r>
              <a:rPr lang="en-US" sz="1700" dirty="0" err="1">
                <a:solidFill>
                  <a:schemeClr val="dk1"/>
                </a:solidFill>
              </a:rPr>
              <a:t>atliekų</a:t>
            </a:r>
            <a:r>
              <a:rPr lang="en-US" sz="1700" dirty="0">
                <a:solidFill>
                  <a:schemeClr val="dk1"/>
                </a:solidFill>
              </a:rPr>
              <a:t> </a:t>
            </a:r>
            <a:r>
              <a:rPr lang="en-US" sz="1700" dirty="0" err="1">
                <a:solidFill>
                  <a:schemeClr val="dk1"/>
                </a:solidFill>
              </a:rPr>
              <a:t>toną</a:t>
            </a:r>
            <a:r>
              <a:rPr lang="en-US" sz="1700" dirty="0">
                <a:solidFill>
                  <a:schemeClr val="dk1"/>
                </a:solidFill>
              </a:rPr>
              <a:t>, </a:t>
            </a:r>
            <a:r>
              <a:rPr lang="en-US" sz="1700" dirty="0" err="1">
                <a:solidFill>
                  <a:schemeClr val="dk1"/>
                </a:solidFill>
              </a:rPr>
              <a:t>kuri</a:t>
            </a:r>
            <a:r>
              <a:rPr lang="en-US" sz="1700" dirty="0">
                <a:solidFill>
                  <a:schemeClr val="dk1"/>
                </a:solidFill>
              </a:rPr>
              <a:t> </a:t>
            </a:r>
            <a:r>
              <a:rPr lang="en-US" sz="1700" dirty="0" err="1">
                <a:solidFill>
                  <a:schemeClr val="dk1"/>
                </a:solidFill>
              </a:rPr>
              <a:t>patenka</a:t>
            </a:r>
            <a:r>
              <a:rPr lang="en-US" sz="1700" dirty="0">
                <a:solidFill>
                  <a:schemeClr val="dk1"/>
                </a:solidFill>
              </a:rPr>
              <a:t> į </a:t>
            </a:r>
            <a:r>
              <a:rPr lang="en-US" sz="1700" dirty="0" err="1">
                <a:solidFill>
                  <a:schemeClr val="dk1"/>
                </a:solidFill>
              </a:rPr>
              <a:t>sąvartyną</a:t>
            </a:r>
            <a:r>
              <a:rPr lang="en-US" sz="1700" dirty="0">
                <a:solidFill>
                  <a:schemeClr val="dk1"/>
                </a:solidFill>
              </a:rPr>
              <a:t>. Abu </a:t>
            </a:r>
            <a:r>
              <a:rPr lang="en-US" sz="1700" dirty="0" err="1">
                <a:solidFill>
                  <a:schemeClr val="dk1"/>
                </a:solidFill>
              </a:rPr>
              <a:t>būdai</a:t>
            </a:r>
            <a:r>
              <a:rPr lang="en-US" sz="1700" dirty="0">
                <a:solidFill>
                  <a:schemeClr val="dk1"/>
                </a:solidFill>
              </a:rPr>
              <a:t> </a:t>
            </a:r>
            <a:r>
              <a:rPr lang="en-US" sz="1700" dirty="0" err="1">
                <a:solidFill>
                  <a:schemeClr val="dk1"/>
                </a:solidFill>
              </a:rPr>
              <a:t>turės</a:t>
            </a:r>
            <a:r>
              <a:rPr lang="en-US" sz="1700" dirty="0">
                <a:solidFill>
                  <a:schemeClr val="dk1"/>
                </a:solidFill>
              </a:rPr>
              <a:t> </a:t>
            </a:r>
            <a:r>
              <a:rPr lang="en-US" sz="1700" dirty="0" err="1">
                <a:solidFill>
                  <a:schemeClr val="dk1"/>
                </a:solidFill>
              </a:rPr>
              <a:t>tokį</a:t>
            </a:r>
            <a:r>
              <a:rPr lang="en-US" sz="1700" dirty="0">
                <a:solidFill>
                  <a:schemeClr val="dk1"/>
                </a:solidFill>
              </a:rPr>
              <a:t> </a:t>
            </a:r>
            <a:r>
              <a:rPr lang="en-US" sz="1700" dirty="0" err="1">
                <a:solidFill>
                  <a:schemeClr val="dk1"/>
                </a:solidFill>
              </a:rPr>
              <a:t>patį</a:t>
            </a:r>
            <a:r>
              <a:rPr lang="en-US" sz="1700" dirty="0">
                <a:solidFill>
                  <a:schemeClr val="dk1"/>
                </a:solidFill>
              </a:rPr>
              <a:t> </a:t>
            </a:r>
            <a:r>
              <a:rPr lang="en-US" sz="1700" dirty="0" err="1">
                <a:solidFill>
                  <a:schemeClr val="dk1"/>
                </a:solidFill>
              </a:rPr>
              <a:t>atliekų</a:t>
            </a:r>
            <a:r>
              <a:rPr lang="en-US" sz="1700" dirty="0">
                <a:solidFill>
                  <a:schemeClr val="dk1"/>
                </a:solidFill>
              </a:rPr>
              <a:t> </a:t>
            </a:r>
            <a:r>
              <a:rPr lang="en-US" sz="1700" dirty="0" err="1">
                <a:solidFill>
                  <a:schemeClr val="dk1"/>
                </a:solidFill>
              </a:rPr>
              <a:t>patekimo</a:t>
            </a:r>
            <a:r>
              <a:rPr lang="en-US" sz="1700" dirty="0">
                <a:solidFill>
                  <a:schemeClr val="dk1"/>
                </a:solidFill>
              </a:rPr>
              <a:t> į </a:t>
            </a:r>
            <a:r>
              <a:rPr lang="en-US" sz="1700" dirty="0" err="1">
                <a:solidFill>
                  <a:schemeClr val="dk1"/>
                </a:solidFill>
              </a:rPr>
              <a:t>sąvartyną</a:t>
            </a:r>
            <a:r>
              <a:rPr lang="en-US" sz="1700" dirty="0">
                <a:solidFill>
                  <a:schemeClr val="dk1"/>
                </a:solidFill>
              </a:rPr>
              <a:t> </a:t>
            </a:r>
            <a:r>
              <a:rPr lang="en-US" sz="1700" dirty="0" err="1">
                <a:solidFill>
                  <a:schemeClr val="dk1"/>
                </a:solidFill>
              </a:rPr>
              <a:t>mažinimo</a:t>
            </a:r>
            <a:r>
              <a:rPr lang="en-US" sz="1700" dirty="0">
                <a:solidFill>
                  <a:schemeClr val="dk1"/>
                </a:solidFill>
              </a:rPr>
              <a:t> </a:t>
            </a:r>
            <a:r>
              <a:rPr lang="en-US" sz="1700" dirty="0" err="1">
                <a:solidFill>
                  <a:schemeClr val="dk1"/>
                </a:solidFill>
              </a:rPr>
              <a:t>efektą</a:t>
            </a:r>
            <a:r>
              <a:rPr lang="en-US" sz="1700" dirty="0">
                <a:solidFill>
                  <a:schemeClr val="dk1"/>
                </a:solidFill>
              </a:rPr>
              <a:t>. </a:t>
            </a:r>
            <a:endParaRPr sz="16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700" b="0" i="0" u="none" strike="noStrike" cap="none" dirty="0">
              <a:solidFill>
                <a:schemeClr val="dk1"/>
              </a:solidFill>
              <a:latin typeface="Arial"/>
              <a:ea typeface="Arial"/>
              <a:cs typeface="Arial"/>
              <a:sym typeface="Arial"/>
            </a:endParaRPr>
          </a:p>
          <a:p>
            <a:r>
              <a:rPr lang="en-US" sz="1700" dirty="0" err="1" smtClean="0">
                <a:solidFill>
                  <a:schemeClr val="dk1"/>
                </a:solidFill>
              </a:rPr>
              <a:t>Susip</a:t>
            </a:r>
            <a:r>
              <a:rPr lang="lt-LT" sz="1700" dirty="0" smtClean="0">
                <a:solidFill>
                  <a:schemeClr val="dk1"/>
                </a:solidFill>
              </a:rPr>
              <a:t>a</a:t>
            </a:r>
            <a:r>
              <a:rPr lang="en-US" sz="1700" dirty="0" err="1" smtClean="0">
                <a:solidFill>
                  <a:schemeClr val="dk1"/>
                </a:solidFill>
              </a:rPr>
              <a:t>žinkitesu</a:t>
            </a:r>
            <a:r>
              <a:rPr lang="en-US" sz="1700" dirty="0" smtClean="0">
                <a:solidFill>
                  <a:schemeClr val="dk1"/>
                </a:solidFill>
              </a:rPr>
              <a:t> </a:t>
            </a:r>
            <a:r>
              <a:rPr lang="en-US" sz="1700" dirty="0" err="1">
                <a:solidFill>
                  <a:schemeClr val="dk1"/>
                </a:solidFill>
              </a:rPr>
              <a:t>šiuo</a:t>
            </a:r>
            <a:r>
              <a:rPr lang="en-US" sz="1700" dirty="0">
                <a:solidFill>
                  <a:schemeClr val="dk1"/>
                </a:solidFill>
              </a:rPr>
              <a:t> </a:t>
            </a:r>
            <a:r>
              <a:rPr lang="en-US" sz="1700" dirty="0" err="1">
                <a:solidFill>
                  <a:schemeClr val="dk1"/>
                </a:solidFill>
              </a:rPr>
              <a:t>vaizdo</a:t>
            </a:r>
            <a:r>
              <a:rPr lang="en-US" sz="1700" dirty="0">
                <a:solidFill>
                  <a:schemeClr val="dk1"/>
                </a:solidFill>
              </a:rPr>
              <a:t> </a:t>
            </a:r>
            <a:r>
              <a:rPr lang="en-US" sz="1700" dirty="0" err="1">
                <a:solidFill>
                  <a:schemeClr val="dk1"/>
                </a:solidFill>
              </a:rPr>
              <a:t>įrašu</a:t>
            </a:r>
            <a:r>
              <a:rPr lang="lt-LT" sz="1700" dirty="0">
                <a:solidFill>
                  <a:schemeClr val="dk1"/>
                </a:solidFill>
              </a:rPr>
              <a:t> (yra galimybė įjungti lietuviškus subtitrus</a:t>
            </a:r>
            <a:r>
              <a:rPr lang="lt-LT" sz="1700" dirty="0" smtClean="0">
                <a:solidFill>
                  <a:schemeClr val="dk1"/>
                </a:solidFill>
              </a:rPr>
              <a:t>):</a:t>
            </a:r>
          </a:p>
          <a:p>
            <a:pPr marL="0" marR="0" lvl="0" indent="0" algn="just" rtl="0">
              <a:lnSpc>
                <a:spcPct val="100000"/>
              </a:lnSpc>
              <a:spcBef>
                <a:spcPts val="0"/>
              </a:spcBef>
              <a:spcAft>
                <a:spcPts val="0"/>
              </a:spcAft>
              <a:buClr>
                <a:schemeClr val="dk2"/>
              </a:buClr>
              <a:buSzPts val="2800"/>
              <a:buFont typeface="Arial"/>
              <a:buNone/>
            </a:pPr>
            <a:r>
              <a:rPr lang="en-US" sz="1700" b="0" i="0" u="sng" strike="noStrike" cap="none" dirty="0" smtClean="0">
                <a:solidFill>
                  <a:srgbClr val="1155CC"/>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https://www.youtube.com/watch?v=Wzo5sv4IrIw</a:t>
            </a:r>
            <a:r>
              <a:rPr lang="en-US" sz="1700" b="0" i="0" u="none" strike="noStrike" cap="none" dirty="0" smtClean="0">
                <a:solidFill>
                  <a:srgbClr val="1155CC"/>
                </a:solidFill>
                <a:latin typeface="Arial"/>
                <a:ea typeface="Arial"/>
                <a:cs typeface="Arial"/>
                <a:sym typeface="Arial"/>
              </a:rPr>
              <a:t> </a:t>
            </a:r>
            <a:endParaRPr sz="1600" b="0" i="0" u="none" strike="noStrike" cap="none" dirty="0">
              <a:solidFill>
                <a:srgbClr val="1155CC"/>
              </a:solidFill>
              <a:latin typeface="Arial"/>
              <a:ea typeface="Arial"/>
              <a:cs typeface="Arial"/>
              <a:sym typeface="Arial"/>
            </a:endParaRPr>
          </a:p>
        </p:txBody>
      </p:sp>
      <p:pic>
        <p:nvPicPr>
          <p:cNvPr id="369" name="Google Shape;369;p11"/>
          <p:cNvPicPr preferRelativeResize="0"/>
          <p:nvPr/>
        </p:nvPicPr>
        <p:blipFill rotWithShape="1">
          <a:blip r:embed="rId6">
            <a:alphaModFix/>
          </a:blip>
          <a:srcRect/>
          <a:stretch/>
        </p:blipFill>
        <p:spPr>
          <a:xfrm>
            <a:off x="7373661" y="1518902"/>
            <a:ext cx="1694464" cy="16996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cxnSp>
        <p:nvCxnSpPr>
          <p:cNvPr id="374" name="Google Shape;374;p12"/>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75" name="Google Shape;375;p12"/>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76" name="Google Shape;376;p12"/>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77" name="Google Shape;377;p12"/>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78" name="Google Shape;378;p12"/>
          <p:cNvSpPr txBox="1"/>
          <p:nvPr/>
        </p:nvSpPr>
        <p:spPr>
          <a:xfrm>
            <a:off x="623400" y="839075"/>
            <a:ext cx="5370900" cy="40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600"/>
              <a:t>Direktyva dėl atliekų (2008/98/EC) apima keletą straipsnių, kurie daugiausia apibrėžia „Europoje atliekų valdymą“. </a:t>
            </a:r>
            <a:endParaRPr sz="1600" b="0" i="0" u="none" strike="noStrike" cap="none">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b="1"/>
              <a:t>3</a:t>
            </a:r>
            <a:r>
              <a:rPr lang="en-US" sz="16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 straipsnis </a:t>
            </a:r>
            <a:r>
              <a:rPr lang="en-US" sz="1600" b="1"/>
              <a:t> </a:t>
            </a:r>
            <a:r>
              <a:rPr lang="en-US" sz="1600"/>
              <a:t>apibrėžia atliekas kaip „bet kokią substanciją ar objektą, kurį išmeta turėtojas, arba kurį yra planuojama išmest“. Šis teisinis apibrėžimas yra pagrindinis, kai kalbama apie atliekų reguliavimą. </a:t>
            </a:r>
            <a:endParaRPr/>
          </a:p>
          <a:p>
            <a:pPr marL="0" marR="0" lvl="0" indent="0" algn="just" rtl="0">
              <a:lnSpc>
                <a:spcPct val="100000"/>
              </a:lnSpc>
              <a:spcBef>
                <a:spcPts val="0"/>
              </a:spcBef>
              <a:spcAft>
                <a:spcPts val="0"/>
              </a:spcAft>
              <a:buClr>
                <a:schemeClr val="dk2"/>
              </a:buClr>
              <a:buSzPts val="2800"/>
              <a:buFont typeface="Arial"/>
              <a:buNone/>
            </a:pPr>
            <a:endParaRPr sz="1600">
              <a:solidFill>
                <a:schemeClr val="dk2"/>
              </a:solidFill>
            </a:endParaRPr>
          </a:p>
          <a:p>
            <a:pPr marL="0" marR="0" lvl="0" indent="0" algn="l" rtl="0">
              <a:lnSpc>
                <a:spcPct val="100000"/>
              </a:lnSpc>
              <a:spcBef>
                <a:spcPts val="0"/>
              </a:spcBef>
              <a:spcAft>
                <a:spcPts val="0"/>
              </a:spcAft>
              <a:buClr>
                <a:schemeClr val="dk2"/>
              </a:buClr>
              <a:buSzPts val="2800"/>
              <a:buFont typeface="Arial"/>
              <a:buNone/>
            </a:pPr>
            <a:r>
              <a:rPr lang="en-US" sz="16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4 straipsnis  </a:t>
            </a:r>
            <a:r>
              <a:rPr lang="en-US" sz="1600"/>
              <a:t>apibūdina atliekų teisinio reguliavimo principus: pirmenybė teikiama atliekų prevencijai prieš pakartotinį panaudojimą, jo pirmenybė prieš perdirbimą, o pastarajam – prieš atsikratymą. </a:t>
            </a:r>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b="1"/>
              <a:t>11 s</a:t>
            </a:r>
            <a:r>
              <a:rPr lang="en-US" sz="16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traipsn</a:t>
            </a:r>
            <a:r>
              <a:rPr lang="en-US" sz="1600" b="1"/>
              <a:t>is apibrėžia </a:t>
            </a:r>
            <a:r>
              <a:rPr lang="en-US" sz="1600"/>
              <a:t>perdirbimo tikslus namų ūkio atliekoms ir statybinėms atliekoms kiekvienai šaliai</a:t>
            </a:r>
            <a:r>
              <a:rPr lang="en-US" sz="1600" b="1"/>
              <a:t>. </a:t>
            </a:r>
            <a:endParaRPr b="1"/>
          </a:p>
          <a:p>
            <a:pPr marL="0" marR="0" lvl="0" indent="0" algn="just" rtl="0">
              <a:lnSpc>
                <a:spcPct val="100000"/>
              </a:lnSpc>
              <a:spcBef>
                <a:spcPts val="0"/>
              </a:spcBef>
              <a:spcAft>
                <a:spcPts val="0"/>
              </a:spcAft>
              <a:buClr>
                <a:schemeClr val="dk2"/>
              </a:buClr>
              <a:buSzPts val="2800"/>
              <a:buFont typeface="Arial"/>
              <a:buNone/>
            </a:pPr>
            <a:endParaRPr sz="1600" b="1">
              <a:solidFill>
                <a:schemeClr val="dk2"/>
              </a:solidFill>
            </a:endParaRPr>
          </a:p>
        </p:txBody>
      </p:sp>
      <p:sp>
        <p:nvSpPr>
          <p:cNvPr id="379" name="Google Shape;379;p12"/>
          <p:cNvSpPr txBox="1"/>
          <p:nvPr/>
        </p:nvSpPr>
        <p:spPr>
          <a:xfrm>
            <a:off x="1190171" y="154076"/>
            <a:ext cx="687453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Atliekų schemos direktyva</a:t>
            </a:r>
            <a:endParaRPr>
              <a:solidFill>
                <a:schemeClr val="dk1"/>
              </a:solidFill>
            </a:endParaRPr>
          </a:p>
          <a:p>
            <a:pPr marL="0" marR="0" lvl="0" indent="0" algn="l" rtl="0">
              <a:lnSpc>
                <a:spcPct val="100000"/>
              </a:lnSpc>
              <a:spcBef>
                <a:spcPts val="0"/>
              </a:spcBef>
              <a:spcAft>
                <a:spcPts val="0"/>
              </a:spcAft>
              <a:buClr>
                <a:srgbClr val="000000"/>
              </a:buClr>
              <a:buSzPts val="2800"/>
              <a:buFont typeface="Arial"/>
              <a:buNone/>
            </a:pPr>
            <a:endParaRPr sz="2800" b="1"/>
          </a:p>
          <a:p>
            <a:pPr marL="0" marR="0" lvl="0" indent="0" algn="l" rtl="0">
              <a:lnSpc>
                <a:spcPct val="100000"/>
              </a:lnSpc>
              <a:spcBef>
                <a:spcPts val="0"/>
              </a:spcBef>
              <a:spcAft>
                <a:spcPts val="0"/>
              </a:spcAft>
              <a:buClr>
                <a:srgbClr val="000000"/>
              </a:buClr>
              <a:buSzPts val="2800"/>
              <a:buFont typeface="Arial"/>
              <a:buNone/>
            </a:pPr>
            <a:endParaRPr sz="2800" b="1"/>
          </a:p>
        </p:txBody>
      </p:sp>
      <p:pic>
        <p:nvPicPr>
          <p:cNvPr id="380" name="Google Shape;380;p12"/>
          <p:cNvPicPr preferRelativeResize="0"/>
          <p:nvPr/>
        </p:nvPicPr>
        <p:blipFill>
          <a:blip r:embed="rId5">
            <a:alphaModFix/>
          </a:blip>
          <a:stretch>
            <a:fillRect/>
          </a:stretch>
        </p:blipFill>
        <p:spPr>
          <a:xfrm>
            <a:off x="5944600" y="994062"/>
            <a:ext cx="3133750" cy="3155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cxnSp>
        <p:nvCxnSpPr>
          <p:cNvPr id="385" name="Google Shape;385;p1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86" name="Google Shape;386;p1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87" name="Google Shape;387;p1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88" name="Google Shape;388;p13"/>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389" name="Google Shape;389;p13"/>
          <p:cNvSpPr txBox="1"/>
          <p:nvPr/>
        </p:nvSpPr>
        <p:spPr>
          <a:xfrm>
            <a:off x="1015364" y="807040"/>
            <a:ext cx="7803183" cy="40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800"/>
              <a:t>Prieš tai buvusioje skaidrėje pateiktas teisės aktuose vartojamas atliekų apibrėžimas. Atkreipkite dėmesį, kad šis apibrėžimas pateiktas iš atliekų turėtojo (savininko) perspektyvos.</a:t>
            </a:r>
            <a:endParaRPr/>
          </a:p>
          <a:p>
            <a:pPr marL="0" marR="0" lvl="0" indent="0" algn="l" rtl="0">
              <a:lnSpc>
                <a:spcPct val="100000"/>
              </a:lnSpc>
              <a:spcBef>
                <a:spcPts val="0"/>
              </a:spcBef>
              <a:spcAft>
                <a:spcPts val="0"/>
              </a:spcAft>
              <a:buClr>
                <a:schemeClr val="dk2"/>
              </a:buClr>
              <a:buSzPts val="2800"/>
              <a:buFont typeface="Arial"/>
              <a:buNone/>
            </a:pPr>
            <a:endParaRPr sz="1800">
              <a:solidFill>
                <a:schemeClr val="dk2"/>
              </a:solidFill>
            </a:endParaRPr>
          </a:p>
          <a:p>
            <a:pPr marL="0" marR="0" lvl="0" indent="0" algn="l" rtl="0">
              <a:lnSpc>
                <a:spcPct val="100000"/>
              </a:lnSpc>
              <a:spcBef>
                <a:spcPts val="0"/>
              </a:spcBef>
              <a:spcAft>
                <a:spcPts val="0"/>
              </a:spcAft>
              <a:buClr>
                <a:schemeClr val="dk2"/>
              </a:buClr>
              <a:buSzPts val="2800"/>
              <a:buFont typeface="Arial"/>
              <a:buNone/>
            </a:pPr>
            <a:r>
              <a:rPr lang="en-US" sz="1800"/>
              <a:t>Kadangi savininkui nebereikia produkto ar žaliavos, jis neturi intereso užtikrinti, jog produktu ar žaliava bus atsikratyta saugiai. </a:t>
            </a:r>
            <a:endParaRPr sz="1400" b="0" i="0" u="none" strike="noStrike" cap="none">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800"/>
              <a:t>Ar galite įvardinti keletą priežasčių, kodėl būtinas toks teisinis apibrėžimas? </a:t>
            </a:r>
            <a:endParaRPr sz="2800" b="0" i="0" u="none" strike="noStrike" cap="none">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500" b="1" i="0" u="none" strike="noStrike" cap="none">
              <a:solidFill>
                <a:schemeClr val="dk2"/>
              </a:solidFill>
              <a:latin typeface="Arial"/>
              <a:ea typeface="Arial"/>
              <a:cs typeface="Arial"/>
              <a:sym typeface="Arial"/>
            </a:endParaRPr>
          </a:p>
        </p:txBody>
      </p:sp>
      <p:sp>
        <p:nvSpPr>
          <p:cNvPr id="390" name="Google Shape;390;p13"/>
          <p:cNvSpPr txBox="1"/>
          <p:nvPr/>
        </p:nvSpPr>
        <p:spPr>
          <a:xfrm>
            <a:off x="1115821" y="208298"/>
            <a:ext cx="5022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Diskusija</a:t>
            </a:r>
            <a:endParaRPr sz="1400" b="0" i="0" u="none" strike="noStrike" cap="none">
              <a:solidFill>
                <a:srgbClr val="000000"/>
              </a:solidFill>
              <a:latin typeface="Arial"/>
              <a:ea typeface="Arial"/>
              <a:cs typeface="Arial"/>
              <a:sym typeface="Arial"/>
            </a:endParaRPr>
          </a:p>
        </p:txBody>
      </p:sp>
      <p:pic>
        <p:nvPicPr>
          <p:cNvPr id="391" name="Google Shape;391;p13"/>
          <p:cNvPicPr preferRelativeResize="0"/>
          <p:nvPr/>
        </p:nvPicPr>
        <p:blipFill rotWithShape="1">
          <a:blip r:embed="rId5">
            <a:alphaModFix/>
          </a:blip>
          <a:srcRect/>
          <a:stretch/>
        </p:blipFill>
        <p:spPr>
          <a:xfrm>
            <a:off x="2923677" y="3243765"/>
            <a:ext cx="4064794" cy="17573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cxnSp>
        <p:nvCxnSpPr>
          <p:cNvPr id="396" name="Google Shape;396;p14"/>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97" name="Google Shape;397;p14"/>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98" name="Google Shape;398;p14"/>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99" name="Google Shape;399;p14"/>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00" name="Google Shape;400;p14"/>
          <p:cNvSpPr txBox="1"/>
          <p:nvPr/>
        </p:nvSpPr>
        <p:spPr>
          <a:xfrm>
            <a:off x="1015364" y="807040"/>
            <a:ext cx="7803183" cy="40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800"/>
              <a:t>Jei medžiaga ar produktas yra laikomas „atliekomis“, tada jo transportavimas, apdirbimas yra reguliuojamas, o kitoks atliekų atsikratymas gali tapti neteisėtas.</a:t>
            </a:r>
            <a:endParaRPr sz="1600"/>
          </a:p>
          <a:p>
            <a:pPr marL="0" marR="0" lvl="0" indent="0" algn="l" rtl="0">
              <a:lnSpc>
                <a:spcPct val="100000"/>
              </a:lnSpc>
              <a:spcBef>
                <a:spcPts val="0"/>
              </a:spcBef>
              <a:spcAft>
                <a:spcPts val="0"/>
              </a:spcAft>
              <a:buClr>
                <a:schemeClr val="dk2"/>
              </a:buClr>
              <a:buSzPts val="2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800"/>
              <a:t>Pavyzdžiui, jei kažkas įsigyja naują automobilį, ir po 3 metų nusprendžia jį iškeisti į naują, remiantis šiuo apibrėžimu, senasis (keičiamas) automobilis yra „atliekos“, net ir remiantis tuo, kad jis turi vertę. </a:t>
            </a:r>
            <a:endParaRPr sz="1800"/>
          </a:p>
          <a:p>
            <a:pPr marL="0" marR="0" lvl="0" indent="0" algn="l" rtl="0">
              <a:lnSpc>
                <a:spcPct val="100000"/>
              </a:lnSpc>
              <a:spcBef>
                <a:spcPts val="0"/>
              </a:spcBef>
              <a:spcAft>
                <a:spcPts val="0"/>
              </a:spcAft>
              <a:buClr>
                <a:schemeClr val="dk2"/>
              </a:buClr>
              <a:buSzPts val="2800"/>
              <a:buFont typeface="Arial"/>
              <a:buNone/>
            </a:pPr>
            <a:endParaRPr sz="1800">
              <a:solidFill>
                <a:srgbClr val="0000FF"/>
              </a:solidFill>
            </a:endParaRPr>
          </a:p>
          <a:p>
            <a:pPr marL="0" marR="0" lvl="0" indent="0" algn="l" rtl="0">
              <a:lnSpc>
                <a:spcPct val="100000"/>
              </a:lnSpc>
              <a:spcBef>
                <a:spcPts val="0"/>
              </a:spcBef>
              <a:spcAft>
                <a:spcPts val="0"/>
              </a:spcAft>
              <a:buClr>
                <a:schemeClr val="dk2"/>
              </a:buClr>
              <a:buSzPts val="2800"/>
              <a:buFont typeface="Arial"/>
              <a:buNone/>
            </a:pPr>
            <a:r>
              <a:rPr lang="en-US" sz="1800"/>
              <a:t>Vis dėlto, galime apie šį apibrėžimą mąstyti praktiškai, ir bet kokiu atveju senasis automobilis yra pakartotinio išteklių panaudojimo operacijos subjektas (jį reikia išvalyti ir sutvarkyti), ir dėl to jis nustoja būti atliekomis prieš jį parduodant. </a:t>
            </a:r>
            <a:endParaRPr sz="1800"/>
          </a:p>
          <a:p>
            <a:pPr marL="0" marR="0" lvl="0" indent="0" algn="just" rtl="0">
              <a:lnSpc>
                <a:spcPct val="100000"/>
              </a:lnSpc>
              <a:spcBef>
                <a:spcPts val="0"/>
              </a:spcBef>
              <a:spcAft>
                <a:spcPts val="0"/>
              </a:spcAft>
              <a:buClr>
                <a:schemeClr val="dk2"/>
              </a:buClr>
              <a:buSzPts val="2800"/>
              <a:buFont typeface="Arial"/>
              <a:buNone/>
            </a:pPr>
            <a:endParaRPr sz="18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800" b="0" i="0" u="none" strike="noStrike" cap="none">
              <a:solidFill>
                <a:schemeClr val="dk2"/>
              </a:solidFill>
              <a:latin typeface="Arial"/>
              <a:ea typeface="Arial"/>
              <a:cs typeface="Arial"/>
              <a:sym typeface="Arial"/>
            </a:endParaRPr>
          </a:p>
        </p:txBody>
      </p:sp>
      <p:sp>
        <p:nvSpPr>
          <p:cNvPr id="401" name="Google Shape;401;p14"/>
          <p:cNvSpPr txBox="1"/>
          <p:nvPr/>
        </p:nvSpPr>
        <p:spPr>
          <a:xfrm>
            <a:off x="1101381" y="288835"/>
            <a:ext cx="5022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t>Diskusijos atsakymas</a:t>
            </a:r>
            <a:endParaRPr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cxnSp>
        <p:nvCxnSpPr>
          <p:cNvPr id="406" name="Google Shape;406;p15"/>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07" name="Google Shape;407;p15"/>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08" name="Google Shape;408;p15"/>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09" name="Google Shape;409;p15"/>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10" name="Google Shape;410;p15"/>
          <p:cNvSpPr txBox="1"/>
          <p:nvPr/>
        </p:nvSpPr>
        <p:spPr>
          <a:xfrm>
            <a:off x="1015364" y="807040"/>
            <a:ext cx="7803183" cy="40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800"/>
              <a:t>Direktyva dėl atliekų buvo įtvirtinta 1975 m., o vėliau priimtos susijusios dvi naujos direktyvos:</a:t>
            </a:r>
            <a:endParaRPr sz="1600"/>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800">
                <a:solidFill>
                  <a:schemeClr val="dk1"/>
                </a:solidFill>
              </a:rPr>
              <a:t>Direktyva dėl atliekų sąvartynų (1999/31/EC) iš esmės pakeitė atliekų patekimo į sąvartynus schemą. Buvo įvesti griežti inžineriniai standartai, pagal kuriuos užkertamas kelias atliekų ir jų medžiagų patekimui į gruntinius vandenis, taip pat buvo įvesti apribojimai į sąvartynus mesti padangas ir skystasias atliekas. Svarbi priemonė buvo organinių (suyrančių) atliekų siuntimo į sąvartynus uždraudimas, nes tai generuoja metano dujas – galingas šiltnamio dujas. </a:t>
            </a:r>
            <a:endParaRPr sz="1600">
              <a:solidFill>
                <a:schemeClr val="dk1"/>
              </a:solidFill>
            </a:endParaRPr>
          </a:p>
          <a:p>
            <a:pPr marL="457200" marR="0" lvl="0" indent="-342900" algn="l" rtl="0">
              <a:lnSpc>
                <a:spcPct val="100000"/>
              </a:lnSpc>
              <a:spcBef>
                <a:spcPts val="0"/>
              </a:spcBef>
              <a:spcAft>
                <a:spcPts val="0"/>
              </a:spcAft>
              <a:buClr>
                <a:schemeClr val="dk2"/>
              </a:buClr>
              <a:buSzPts val="2800"/>
              <a:buFont typeface="Arial"/>
              <a:buNone/>
            </a:pPr>
            <a:endParaRPr sz="1800" b="0"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800">
                <a:solidFill>
                  <a:schemeClr val="dk1"/>
                </a:solidFill>
              </a:rPr>
              <a:t>Direktyva dėl pramoninių išmetamų teršalų (taršos integruotos prevencijos ir kontrolės (2010/75/EU) kontroliuoja emisiją iš atliekų deginimo įrengimų.</a:t>
            </a:r>
            <a:endParaRPr sz="1600" b="0" i="0" u="none" strike="noStrike" cap="none">
              <a:solidFill>
                <a:srgbClr val="0000FF"/>
              </a:solidFill>
              <a:latin typeface="Arial"/>
              <a:ea typeface="Arial"/>
              <a:cs typeface="Arial"/>
              <a:sym typeface="Arial"/>
            </a:endParaRPr>
          </a:p>
        </p:txBody>
      </p:sp>
      <p:sp>
        <p:nvSpPr>
          <p:cNvPr id="411" name="Google Shape;411;p15"/>
          <p:cNvSpPr txBox="1"/>
          <p:nvPr/>
        </p:nvSpPr>
        <p:spPr>
          <a:xfrm>
            <a:off x="1015371" y="208298"/>
            <a:ext cx="5022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Kitos direktyvos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cxnSp>
        <p:nvCxnSpPr>
          <p:cNvPr id="416" name="Google Shape;416;p16"/>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17" name="Google Shape;417;p16"/>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18" name="Google Shape;418;p16"/>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19" name="Google Shape;419;p16"/>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20" name="Google Shape;420;p16"/>
          <p:cNvSpPr txBox="1"/>
          <p:nvPr/>
        </p:nvSpPr>
        <p:spPr>
          <a:xfrm>
            <a:off x="1015375" y="758700"/>
            <a:ext cx="7953300" cy="40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700" b="1">
                <a:solidFill>
                  <a:schemeClr val="dk1"/>
                </a:solidFill>
              </a:rPr>
              <a:t>Gamintojo atsakomybė -– </a:t>
            </a:r>
            <a:r>
              <a:rPr lang="en-US" sz="1700">
                <a:solidFill>
                  <a:schemeClr val="dk1"/>
                </a:solidFill>
              </a:rPr>
              <a:t>tai </a:t>
            </a:r>
            <a:r>
              <a:rPr lang="en-US" sz="170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versl</a:t>
            </a:r>
            <a:r>
              <a:rPr lang="en-US" sz="1700">
                <a:solidFill>
                  <a:schemeClr val="dk1"/>
                </a:solidFill>
              </a:rPr>
              <a:t>o, kuris gamina, importuoja ir parduoda, atsakomybė dėl jo gaminamo produkto gyvavimo ciklo pabaigoje reikšmingo aplinkosauginio poveikio. </a:t>
            </a:r>
            <a:endParaRPr sz="1500">
              <a:solidFill>
                <a:schemeClr val="dk1"/>
              </a:solidFill>
            </a:endParaRPr>
          </a:p>
          <a:p>
            <a:pPr marL="285750" marR="0" lvl="0" indent="-107950" algn="l" rtl="0">
              <a:lnSpc>
                <a:spcPct val="100000"/>
              </a:lnSpc>
              <a:spcBef>
                <a:spcPts val="0"/>
              </a:spcBef>
              <a:spcAft>
                <a:spcPts val="0"/>
              </a:spcAft>
              <a:buClr>
                <a:schemeClr val="dk2"/>
              </a:buClr>
              <a:buSzPts val="28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700">
                <a:solidFill>
                  <a:schemeClr val="dk1"/>
                </a:solidFill>
              </a:rPr>
              <a:t>Šie reguliavimai reikalauja, kad verslas</a:t>
            </a:r>
            <a:r>
              <a:rPr lang="en-US" sz="1700" b="0" i="0" u="none" strike="noStrike" cap="none">
                <a:solidFill>
                  <a:schemeClr val="dk1"/>
                </a:solidFill>
                <a:latin typeface="Arial"/>
                <a:ea typeface="Arial"/>
                <a:cs typeface="Arial"/>
                <a:sym typeface="Arial"/>
              </a:rPr>
              <a:t>:</a:t>
            </a:r>
            <a:endParaRPr sz="1500" b="0" i="0" u="none" strike="noStrike" cap="none">
              <a:solidFill>
                <a:srgbClr val="000000"/>
              </a:solidFill>
              <a:latin typeface="Arial"/>
              <a:ea typeface="Arial"/>
              <a:cs typeface="Arial"/>
              <a:sym typeface="Arial"/>
            </a:endParaRPr>
          </a:p>
          <a:p>
            <a:pPr marL="457200" marR="0" lvl="0" indent="-349250" algn="l" rtl="0">
              <a:lnSpc>
                <a:spcPct val="100000"/>
              </a:lnSpc>
              <a:spcBef>
                <a:spcPts val="0"/>
              </a:spcBef>
              <a:spcAft>
                <a:spcPts val="0"/>
              </a:spcAft>
              <a:buSzPts val="2900"/>
              <a:buChar char="•"/>
            </a:pPr>
            <a:r>
              <a:rPr lang="en-US" sz="1700"/>
              <a:t>Mažintų iš gaminamos produkcijos susidarančių atliekų kiekį ir skatintų jų pakartotinį naudojimą</a:t>
            </a:r>
            <a:endParaRPr sz="1500"/>
          </a:p>
          <a:p>
            <a:pPr marL="457200" marR="0" lvl="0" indent="-349250" algn="l" rtl="0">
              <a:lnSpc>
                <a:spcPct val="100000"/>
              </a:lnSpc>
              <a:spcBef>
                <a:spcPts val="0"/>
              </a:spcBef>
              <a:spcAft>
                <a:spcPts val="0"/>
              </a:spcAft>
              <a:buSzPts val="2900"/>
              <a:buFont typeface="Arial"/>
              <a:buChar char="•"/>
            </a:pPr>
            <a:r>
              <a:rPr lang="en-US" sz="1700"/>
              <a:t>Užtikrintų, kad atliekos būtų apdorojamos ir tiktų pakartotiniam panaudojimui ir perdirbimui.</a:t>
            </a:r>
            <a:endParaRPr sz="1700" b="0" i="0" u="none" strike="noStrike" cap="none">
              <a:latin typeface="Arial"/>
              <a:ea typeface="Arial"/>
              <a:cs typeface="Arial"/>
              <a:sym typeface="Arial"/>
            </a:endParaRPr>
          </a:p>
          <a:p>
            <a:pPr marL="457200" marR="0" lvl="0" indent="-349250" algn="l" rtl="0">
              <a:lnSpc>
                <a:spcPct val="100000"/>
              </a:lnSpc>
              <a:spcBef>
                <a:spcPts val="0"/>
              </a:spcBef>
              <a:spcAft>
                <a:spcPts val="0"/>
              </a:spcAft>
              <a:buSzPts val="2900"/>
              <a:buFont typeface="Arial"/>
              <a:buChar char="•"/>
            </a:pPr>
            <a:r>
              <a:rPr lang="en-US" sz="1700"/>
              <a:t>Kurtų produktus, mažindami žaliavų panaudojimą ir skatindami pakartotinį panaudojamumą ir perdirbamumą</a:t>
            </a:r>
            <a:endParaRPr sz="1500"/>
          </a:p>
          <a:p>
            <a:pPr marL="457200" marR="0" lvl="0" indent="0" algn="l" rtl="0">
              <a:lnSpc>
                <a:spcPct val="100000"/>
              </a:lnSpc>
              <a:spcBef>
                <a:spcPts val="0"/>
              </a:spcBef>
              <a:spcAft>
                <a:spcPts val="0"/>
              </a:spcAft>
              <a:buNone/>
            </a:pPr>
            <a:r>
              <a:rPr lang="en-US" sz="1700" b="0" i="0" u="none" strike="noStrike" cap="none">
                <a:solidFill>
                  <a:schemeClr val="dk1"/>
                </a:solidFill>
                <a:latin typeface="Arial"/>
                <a:ea typeface="Arial"/>
                <a:cs typeface="Arial"/>
                <a:sym typeface="Arial"/>
              </a:rPr>
              <a:t>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endParaRPr sz="1700" b="0" i="0" u="none" strike="noStrike" cap="none">
              <a:solidFill>
                <a:schemeClr val="dk1"/>
              </a:solidFill>
              <a:latin typeface="Arial"/>
              <a:ea typeface="Arial"/>
              <a:cs typeface="Arial"/>
              <a:sym typeface="Arial"/>
            </a:endParaRPr>
          </a:p>
        </p:txBody>
      </p:sp>
      <p:sp>
        <p:nvSpPr>
          <p:cNvPr id="421" name="Google Shape;421;p16"/>
          <p:cNvSpPr txBox="1"/>
          <p:nvPr/>
        </p:nvSpPr>
        <p:spPr>
          <a:xfrm>
            <a:off x="1115821" y="208310"/>
            <a:ext cx="50220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n-US" sz="2800" b="1">
                <a:solidFill>
                  <a:schemeClr val="dk1"/>
                </a:solidFill>
              </a:rPr>
              <a:t>Gamintojo atsakomybė</a:t>
            </a:r>
            <a:endParaRPr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cxnSp>
        <p:nvCxnSpPr>
          <p:cNvPr id="426" name="Google Shape;426;p17"/>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27" name="Google Shape;427;p17"/>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28" name="Google Shape;428;p17"/>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29" name="Google Shape;429;p17"/>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30" name="Google Shape;430;p17"/>
          <p:cNvSpPr txBox="1"/>
          <p:nvPr/>
        </p:nvSpPr>
        <p:spPr>
          <a:xfrm>
            <a:off x="852625" y="671850"/>
            <a:ext cx="5624375" cy="40938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2"/>
              </a:buClr>
              <a:buSzPts val="2800"/>
              <a:buFont typeface="Arial"/>
              <a:buNone/>
            </a:pPr>
            <a:endParaRPr sz="1800" b="0" i="0" u="none" strike="noStrike" cap="none" dirty="0">
              <a:latin typeface="Arial"/>
              <a:ea typeface="Arial"/>
              <a:cs typeface="Arial"/>
              <a:sym typeface="Arial"/>
            </a:endParaRPr>
          </a:p>
          <a:p>
            <a:pPr marL="114300" marR="0" lvl="0" indent="0" algn="l" rtl="0">
              <a:lnSpc>
                <a:spcPct val="100000"/>
              </a:lnSpc>
              <a:spcBef>
                <a:spcPts val="0"/>
              </a:spcBef>
              <a:spcAft>
                <a:spcPts val="0"/>
              </a:spcAft>
              <a:buClr>
                <a:schemeClr val="dk2"/>
              </a:buClr>
              <a:buSzPts val="2800"/>
              <a:buFont typeface="Arial"/>
              <a:buNone/>
            </a:pPr>
            <a:r>
              <a:rPr lang="en-US" sz="1800" dirty="0" err="1"/>
              <a:t>Kas</a:t>
            </a:r>
            <a:r>
              <a:rPr lang="en-US" sz="1800" dirty="0"/>
              <a:t> </a:t>
            </a:r>
            <a:r>
              <a:rPr lang="en-US" sz="1800" dirty="0" err="1"/>
              <a:t>yra</a:t>
            </a:r>
            <a:r>
              <a:rPr lang="en-US" sz="1800" dirty="0"/>
              <a:t> </a:t>
            </a:r>
            <a:r>
              <a:rPr lang="en-US" sz="1800" dirty="0" err="1"/>
              <a:t>gamintojo</a:t>
            </a:r>
            <a:r>
              <a:rPr lang="en-US" sz="1800" dirty="0"/>
              <a:t> </a:t>
            </a:r>
            <a:r>
              <a:rPr lang="en-US" sz="1800" dirty="0" err="1"/>
              <a:t>atsakomybė</a:t>
            </a:r>
            <a:r>
              <a:rPr lang="en-US" sz="1800" dirty="0"/>
              <a:t> (GA) </a:t>
            </a:r>
            <a:r>
              <a:rPr lang="en-US" sz="1800" dirty="0" err="1"/>
              <a:t>ir</a:t>
            </a:r>
            <a:r>
              <a:rPr lang="en-US" sz="1800" dirty="0"/>
              <a:t> </a:t>
            </a:r>
            <a:r>
              <a:rPr lang="en-US" sz="1800" dirty="0" err="1"/>
              <a:t>kaip</a:t>
            </a:r>
            <a:r>
              <a:rPr lang="en-US" sz="1800" dirty="0"/>
              <a:t> </a:t>
            </a:r>
            <a:r>
              <a:rPr lang="en-US" sz="1800" dirty="0" err="1"/>
              <a:t>ji</a:t>
            </a:r>
            <a:r>
              <a:rPr lang="en-US" sz="1800" dirty="0"/>
              <a:t> </a:t>
            </a:r>
            <a:r>
              <a:rPr lang="en-US" sz="1800" dirty="0" err="1"/>
              <a:t>veikia</a:t>
            </a:r>
            <a:r>
              <a:rPr lang="en-US" sz="1800" dirty="0"/>
              <a:t>? </a:t>
            </a:r>
            <a:endParaRPr dirty="0"/>
          </a:p>
          <a:p>
            <a:pPr marL="457200" marR="0" lvl="0" indent="-342900" algn="l" rtl="0">
              <a:lnSpc>
                <a:spcPct val="100000"/>
              </a:lnSpc>
              <a:spcBef>
                <a:spcPts val="0"/>
              </a:spcBef>
              <a:spcAft>
                <a:spcPts val="0"/>
              </a:spcAft>
              <a:buClr>
                <a:schemeClr val="dk2"/>
              </a:buClr>
              <a:buSzPts val="2800"/>
              <a:buFont typeface="Arial"/>
              <a:buNone/>
            </a:pPr>
            <a:endParaRPr sz="1800" dirty="0"/>
          </a:p>
          <a:p>
            <a:pPr marL="457200" marR="0" lvl="0" indent="-342900" algn="l" rtl="0">
              <a:lnSpc>
                <a:spcPct val="100000"/>
              </a:lnSpc>
              <a:spcBef>
                <a:spcPts val="0"/>
              </a:spcBef>
              <a:spcAft>
                <a:spcPts val="0"/>
              </a:spcAft>
              <a:buClr>
                <a:schemeClr val="dk2"/>
              </a:buClr>
              <a:buSzPts val="2800"/>
              <a:buFont typeface="Arial"/>
              <a:buNone/>
            </a:pPr>
            <a:endParaRPr sz="1800" b="0" i="0" u="none" strike="noStrike" cap="none" dirty="0">
              <a:latin typeface="Arial"/>
              <a:ea typeface="Arial"/>
              <a:cs typeface="Arial"/>
              <a:sym typeface="Arial"/>
            </a:endParaRPr>
          </a:p>
          <a:p>
            <a:pPr marL="114300" marR="0" lvl="0" indent="0" algn="l" rtl="0">
              <a:lnSpc>
                <a:spcPct val="100000"/>
              </a:lnSpc>
              <a:spcBef>
                <a:spcPts val="0"/>
              </a:spcBef>
              <a:spcAft>
                <a:spcPts val="0"/>
              </a:spcAft>
              <a:buClr>
                <a:schemeClr val="dk2"/>
              </a:buClr>
              <a:buSzPts val="2800"/>
              <a:buFont typeface="Arial"/>
              <a:buNone/>
            </a:pPr>
            <a:r>
              <a:rPr lang="en-US" sz="1800" dirty="0" err="1"/>
              <a:t>Kas</a:t>
            </a:r>
            <a:r>
              <a:rPr lang="en-US" sz="1800" dirty="0"/>
              <a:t> </a:t>
            </a:r>
            <a:r>
              <a:rPr lang="en-US" sz="1800" dirty="0" err="1"/>
              <a:t>ką</a:t>
            </a:r>
            <a:r>
              <a:rPr lang="en-US" sz="1800" dirty="0"/>
              <a:t> </a:t>
            </a:r>
            <a:r>
              <a:rPr lang="en-US" sz="1800" dirty="0" err="1"/>
              <a:t>daro</a:t>
            </a:r>
            <a:r>
              <a:rPr lang="en-US" sz="1800" dirty="0"/>
              <a:t> </a:t>
            </a:r>
            <a:r>
              <a:rPr lang="en-US" sz="1800" dirty="0" err="1"/>
              <a:t>ir</a:t>
            </a:r>
            <a:r>
              <a:rPr lang="en-US" sz="1800" dirty="0"/>
              <a:t> </a:t>
            </a:r>
            <a:r>
              <a:rPr lang="en-US" sz="1800" dirty="0" err="1"/>
              <a:t>kas</a:t>
            </a:r>
            <a:r>
              <a:rPr lang="en-US" sz="1800" dirty="0"/>
              <a:t> </a:t>
            </a:r>
            <a:r>
              <a:rPr lang="en-US" sz="1800" dirty="0" err="1"/>
              <a:t>atsitinka</a:t>
            </a:r>
            <a:r>
              <a:rPr lang="en-US" sz="1800" dirty="0"/>
              <a:t>, kai </a:t>
            </a:r>
            <a:r>
              <a:rPr lang="en-US" sz="1800" dirty="0" err="1"/>
              <a:t>atliekos</a:t>
            </a:r>
            <a:r>
              <a:rPr lang="en-US" sz="1800" dirty="0"/>
              <a:t> </a:t>
            </a:r>
            <a:r>
              <a:rPr lang="en-US" sz="1800" dirty="0" err="1"/>
              <a:t>yra</a:t>
            </a:r>
            <a:r>
              <a:rPr lang="en-US" sz="1800" dirty="0"/>
              <a:t> </a:t>
            </a:r>
            <a:r>
              <a:rPr lang="en-US" sz="1800" dirty="0" err="1"/>
              <a:t>surenkamos</a:t>
            </a:r>
            <a:r>
              <a:rPr lang="en-US" sz="1800" dirty="0"/>
              <a:t>? </a:t>
            </a:r>
            <a:endParaRPr dirty="0"/>
          </a:p>
          <a:p>
            <a:pPr marL="457200" marR="0" lvl="0" indent="-342900" algn="l" rtl="0">
              <a:lnSpc>
                <a:spcPct val="100000"/>
              </a:lnSpc>
              <a:spcBef>
                <a:spcPts val="0"/>
              </a:spcBef>
              <a:spcAft>
                <a:spcPts val="0"/>
              </a:spcAft>
              <a:buClr>
                <a:schemeClr val="dk2"/>
              </a:buClr>
              <a:buSzPts val="2800"/>
              <a:buFont typeface="Arial"/>
              <a:buNone/>
            </a:pPr>
            <a:endParaRPr sz="1800" dirty="0"/>
          </a:p>
          <a:p>
            <a:pPr marL="457200" marR="0" lvl="0" indent="-342900" algn="l" rtl="0">
              <a:lnSpc>
                <a:spcPct val="100000"/>
              </a:lnSpc>
              <a:spcBef>
                <a:spcPts val="0"/>
              </a:spcBef>
              <a:spcAft>
                <a:spcPts val="0"/>
              </a:spcAft>
              <a:buClr>
                <a:schemeClr val="dk2"/>
              </a:buClr>
              <a:buSzPts val="2800"/>
              <a:buFont typeface="Arial"/>
              <a:buNone/>
            </a:pPr>
            <a:endParaRPr sz="1800" b="0" i="0" u="none" strike="noStrike" cap="none" dirty="0">
              <a:latin typeface="Arial"/>
              <a:ea typeface="Arial"/>
              <a:cs typeface="Arial"/>
              <a:sym typeface="Arial"/>
            </a:endParaRPr>
          </a:p>
          <a:p>
            <a:pPr marL="90488" marR="0" lvl="0" algn="l" rtl="0">
              <a:lnSpc>
                <a:spcPct val="100000"/>
              </a:lnSpc>
              <a:spcBef>
                <a:spcPts val="0"/>
              </a:spcBef>
              <a:spcAft>
                <a:spcPts val="0"/>
              </a:spcAft>
              <a:buClr>
                <a:schemeClr val="dk2"/>
              </a:buClr>
              <a:buSzPts val="2800"/>
              <a:buFont typeface="Arial"/>
              <a:buNone/>
            </a:pPr>
            <a:r>
              <a:rPr lang="en-US" sz="1800" dirty="0" err="1"/>
              <a:t>Pažiūrėkite</a:t>
            </a:r>
            <a:r>
              <a:rPr lang="en-US" sz="1800" dirty="0"/>
              <a:t> </a:t>
            </a:r>
            <a:r>
              <a:rPr lang="en-US" sz="1800" dirty="0" err="1"/>
              <a:t>šį</a:t>
            </a:r>
            <a:r>
              <a:rPr lang="en-US" sz="1800" dirty="0"/>
              <a:t> </a:t>
            </a:r>
            <a:r>
              <a:rPr lang="en-US" sz="1800" dirty="0" err="1"/>
              <a:t>vaizdo</a:t>
            </a:r>
            <a:r>
              <a:rPr lang="en-US" sz="1800" dirty="0"/>
              <a:t> </a:t>
            </a:r>
            <a:r>
              <a:rPr lang="en-US" sz="1800" dirty="0" err="1" smtClean="0"/>
              <a:t>įrašą</a:t>
            </a:r>
            <a:r>
              <a:rPr lang="lt-LT" sz="1800" dirty="0" smtClean="0"/>
              <a:t> (yra galimybė įjungti  lietuviškus subtitrus)</a:t>
            </a:r>
            <a:endParaRPr sz="1800" b="0" i="0" u="none" strike="noStrike" cap="none" dirty="0">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2800"/>
              <a:buFont typeface="Arial"/>
              <a:buNone/>
            </a:pPr>
            <a:r>
              <a:rPr lang="en-US" sz="1800" b="0" i="0" u="sng" strike="noStrike" cap="none" dirty="0" smtClean="0">
                <a:solidFill>
                  <a:srgbClr val="1155CC"/>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https://www.youtube.com/watch?v=qpv8IBLDY94</a:t>
            </a:r>
            <a:r>
              <a:rPr lang="en-US" sz="1800" b="0" i="0" u="none" strike="noStrike" cap="none" dirty="0" smtClean="0">
                <a:latin typeface="Arial"/>
                <a:ea typeface="Arial"/>
                <a:cs typeface="Arial"/>
                <a:sym typeface="Arial"/>
              </a:rPr>
              <a:t> </a:t>
            </a:r>
            <a:endParaRPr sz="1400" b="0" i="0" u="none" strike="noStrike" cap="none" dirty="0" smtClean="0">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endParaRPr sz="1800" b="0" i="0" u="none" strike="noStrike" cap="none" dirty="0">
              <a:latin typeface="Arial"/>
              <a:ea typeface="Arial"/>
              <a:cs typeface="Arial"/>
              <a:sym typeface="Arial"/>
            </a:endParaRPr>
          </a:p>
        </p:txBody>
      </p:sp>
      <p:sp>
        <p:nvSpPr>
          <p:cNvPr id="431" name="Google Shape;431;p17"/>
          <p:cNvSpPr txBox="1"/>
          <p:nvPr/>
        </p:nvSpPr>
        <p:spPr>
          <a:xfrm>
            <a:off x="1190171" y="242660"/>
            <a:ext cx="502194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Gamintojo atsakomybė</a:t>
            </a:r>
            <a:endParaRPr sz="1400" b="0" i="0" u="none" strike="noStrike" cap="none">
              <a:solidFill>
                <a:srgbClr val="000000"/>
              </a:solidFill>
              <a:latin typeface="Arial"/>
              <a:ea typeface="Arial"/>
              <a:cs typeface="Arial"/>
              <a:sym typeface="Arial"/>
            </a:endParaRPr>
          </a:p>
        </p:txBody>
      </p:sp>
      <p:pic>
        <p:nvPicPr>
          <p:cNvPr id="432" name="Google Shape;432;p17"/>
          <p:cNvPicPr preferRelativeResize="0"/>
          <p:nvPr/>
        </p:nvPicPr>
        <p:blipFill rotWithShape="1">
          <a:blip r:embed="rId6">
            <a:alphaModFix/>
          </a:blip>
          <a:srcRect l="25519" t="44632" r="27189"/>
          <a:stretch/>
        </p:blipFill>
        <p:spPr>
          <a:xfrm>
            <a:off x="6400800" y="2602669"/>
            <a:ext cx="2743200" cy="1617327"/>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cxnSp>
        <p:nvCxnSpPr>
          <p:cNvPr id="437" name="Google Shape;437;p1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38" name="Google Shape;438;p1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39" name="Google Shape;439;p1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40" name="Google Shape;440;p18"/>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41" name="Google Shape;441;p18"/>
          <p:cNvSpPr txBox="1"/>
          <p:nvPr/>
        </p:nvSpPr>
        <p:spPr>
          <a:xfrm>
            <a:off x="863075" y="875850"/>
            <a:ext cx="8183400" cy="347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800"/>
              <a:t>Finansinė našta dėl perdirbimo ir atsikratymo atliekomis tenka pačiam gamintojui. </a:t>
            </a:r>
            <a:endParaRPr sz="1800"/>
          </a:p>
          <a:p>
            <a:pPr marL="0" marR="0" lvl="0" indent="0" algn="l" rtl="0">
              <a:lnSpc>
                <a:spcPct val="100000"/>
              </a:lnSpc>
              <a:spcBef>
                <a:spcPts val="0"/>
              </a:spcBef>
              <a:spcAft>
                <a:spcPts val="0"/>
              </a:spcAft>
              <a:buClr>
                <a:schemeClr val="dk2"/>
              </a:buClr>
              <a:buSzPts val="2800"/>
              <a:buFont typeface="Arial"/>
              <a:buNone/>
            </a:pPr>
            <a:endParaRPr sz="1800"/>
          </a:p>
          <a:p>
            <a:pPr marL="0" marR="0" lvl="0" indent="0" algn="l" rtl="0">
              <a:lnSpc>
                <a:spcPct val="100000"/>
              </a:lnSpc>
              <a:spcBef>
                <a:spcPts val="0"/>
              </a:spcBef>
              <a:spcAft>
                <a:spcPts val="0"/>
              </a:spcAft>
              <a:buClr>
                <a:schemeClr val="dk2"/>
              </a:buClr>
              <a:buSzPts val="2800"/>
              <a:buFont typeface="Arial"/>
              <a:buNone/>
            </a:pPr>
            <a:r>
              <a:rPr lang="en-US" sz="1800"/>
              <a:t>ES įvardino 4 pagrindinius atliekų srautus, už kuriuos yra atsakingas gamintojas.</a:t>
            </a:r>
            <a:endParaRPr sz="1800" b="0" i="0" u="none" strike="noStrike" cap="none">
              <a:latin typeface="Arial"/>
              <a:ea typeface="Arial"/>
              <a:cs typeface="Arial"/>
              <a:sym typeface="Arial"/>
            </a:endParaRPr>
          </a:p>
        </p:txBody>
      </p:sp>
      <p:sp>
        <p:nvSpPr>
          <p:cNvPr id="442" name="Google Shape;442;p18"/>
          <p:cNvSpPr txBox="1"/>
          <p:nvPr/>
        </p:nvSpPr>
        <p:spPr>
          <a:xfrm>
            <a:off x="1190171" y="208298"/>
            <a:ext cx="50220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n-US" sz="2800" b="1">
                <a:solidFill>
                  <a:schemeClr val="dk1"/>
                </a:solidFill>
              </a:rPr>
              <a:t>Gamintojo atsakomybė</a:t>
            </a:r>
            <a:endParaRPr>
              <a:solidFill>
                <a:schemeClr val="dk1"/>
              </a:solidFill>
            </a:endParaRPr>
          </a:p>
          <a:p>
            <a:pPr marL="0" marR="0" lvl="0" indent="0" algn="l" rtl="0">
              <a:lnSpc>
                <a:spcPct val="100000"/>
              </a:lnSpc>
              <a:spcBef>
                <a:spcPts val="0"/>
              </a:spcBef>
              <a:spcAft>
                <a:spcPts val="0"/>
              </a:spcAft>
              <a:buClr>
                <a:srgbClr val="000000"/>
              </a:buClr>
              <a:buSzPts val="2800"/>
              <a:buFont typeface="Arial"/>
              <a:buNone/>
            </a:pPr>
            <a:endParaRPr sz="2800" b="1"/>
          </a:p>
        </p:txBody>
      </p:sp>
      <p:sp>
        <p:nvSpPr>
          <p:cNvPr id="443" name="Google Shape;443;p18"/>
          <p:cNvSpPr txBox="1"/>
          <p:nvPr/>
        </p:nvSpPr>
        <p:spPr>
          <a:xfrm>
            <a:off x="4297475" y="2321325"/>
            <a:ext cx="4659000" cy="122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800"/>
              <a:t>Kiekvienam šių atliekų srautų buvo nustatyti tam tikri perdirbimo tikslai, o dauguma ES šalių narių nurodo</a:t>
            </a:r>
            <a:r>
              <a:rPr lang="en-US" sz="1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 </a:t>
            </a:r>
            <a:r>
              <a:rPr lang="en-US" sz="1800"/>
              <a:t>gamintojams prisiimti šiuos atliekų valdymo kaštus. </a:t>
            </a:r>
            <a:endParaRPr sz="1800"/>
          </a:p>
          <a:p>
            <a:pPr marL="0" marR="0" lvl="0" indent="0" algn="l" rtl="0">
              <a:lnSpc>
                <a:spcPct val="100000"/>
              </a:lnSpc>
              <a:spcBef>
                <a:spcPts val="0"/>
              </a:spcBef>
              <a:spcAft>
                <a:spcPts val="0"/>
              </a:spcAft>
              <a:buClr>
                <a:srgbClr val="000000"/>
              </a:buClr>
              <a:buSzPts val="1400"/>
              <a:buFont typeface="Arial"/>
              <a:buNone/>
            </a:pPr>
            <a:endParaRPr>
              <a:solidFill>
                <a:schemeClr val="dk1"/>
              </a:solidFill>
            </a:endParaRPr>
          </a:p>
        </p:txBody>
      </p:sp>
      <p:sp>
        <p:nvSpPr>
          <p:cNvPr id="444" name="Google Shape;444;p18"/>
          <p:cNvSpPr txBox="1"/>
          <p:nvPr/>
        </p:nvSpPr>
        <p:spPr>
          <a:xfrm>
            <a:off x="4297476" y="3573999"/>
            <a:ext cx="4545300" cy="116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500" b="0" i="0" u="sng" strike="noStrike" cap="none" dirty="0">
                <a:solidFill>
                  <a:srgbClr val="1155CC"/>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https://www.youtube.com/watch?v=W6Tx4sqHyr0&amp;feature=youtu.be</a:t>
            </a:r>
            <a:endParaRPr sz="1500" b="0" i="0" u="none" strike="noStrike" cap="none" dirty="0">
              <a:solidFill>
                <a:srgbClr val="1155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500" b="0" i="0" u="sng" strike="noStrike" cap="none" dirty="0">
              <a:solidFill>
                <a:srgbClr val="1155CC"/>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endParaRPr>
          </a:p>
          <a:p>
            <a:pPr marL="0" marR="0" lvl="0" indent="0" algn="l" rtl="0">
              <a:lnSpc>
                <a:spcPct val="100000"/>
              </a:lnSpc>
              <a:spcBef>
                <a:spcPts val="0"/>
              </a:spcBef>
              <a:spcAft>
                <a:spcPts val="0"/>
              </a:spcAft>
              <a:buClr>
                <a:srgbClr val="000000"/>
              </a:buClr>
              <a:buSzPts val="1400"/>
              <a:buFont typeface="Arial"/>
              <a:buNone/>
            </a:pPr>
            <a:r>
              <a:rPr lang="en-US" sz="1500" b="0" i="0" u="sng" strike="noStrike" cap="none" dirty="0">
                <a:solidFill>
                  <a:srgbClr val="1155CC"/>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https://player.vimeo.com/video/45872616</a:t>
            </a:r>
            <a:endParaRPr sz="1500" b="0" i="0" u="none" strike="noStrike" cap="none" dirty="0">
              <a:solidFill>
                <a:srgbClr val="1155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1155CC"/>
              </a:solidFill>
              <a:latin typeface="Arial"/>
              <a:ea typeface="Arial"/>
              <a:cs typeface="Arial"/>
              <a:sym typeface="Arial"/>
            </a:endParaRPr>
          </a:p>
        </p:txBody>
      </p:sp>
      <p:grpSp>
        <p:nvGrpSpPr>
          <p:cNvPr id="445" name="Google Shape;445;p18"/>
          <p:cNvGrpSpPr/>
          <p:nvPr/>
        </p:nvGrpSpPr>
        <p:grpSpPr>
          <a:xfrm>
            <a:off x="780867" y="2342646"/>
            <a:ext cx="3516609" cy="2642986"/>
            <a:chOff x="780867" y="2342646"/>
            <a:chExt cx="3516609" cy="2642986"/>
          </a:xfrm>
        </p:grpSpPr>
        <p:pic>
          <p:nvPicPr>
            <p:cNvPr id="446" name="Google Shape;446;p18"/>
            <p:cNvPicPr preferRelativeResize="0"/>
            <p:nvPr/>
          </p:nvPicPr>
          <p:blipFill rotWithShape="1">
            <a:blip r:embed="rId7">
              <a:alphaModFix/>
            </a:blip>
            <a:srcRect/>
            <a:stretch/>
          </p:blipFill>
          <p:spPr>
            <a:xfrm>
              <a:off x="780867" y="2342646"/>
              <a:ext cx="3516609" cy="2642986"/>
            </a:xfrm>
            <a:prstGeom prst="rect">
              <a:avLst/>
            </a:prstGeom>
            <a:noFill/>
            <a:ln>
              <a:noFill/>
            </a:ln>
          </p:spPr>
        </p:pic>
        <p:sp>
          <p:nvSpPr>
            <p:cNvPr id="447" name="Google Shape;447;p18"/>
            <p:cNvSpPr txBox="1"/>
            <p:nvPr/>
          </p:nvSpPr>
          <p:spPr>
            <a:xfrm>
              <a:off x="1221883" y="2691569"/>
              <a:ext cx="896700" cy="307800"/>
            </a:xfrm>
            <a:prstGeom prst="rect">
              <a:avLst/>
            </a:prstGeom>
            <a:solidFill>
              <a:srgbClr val="6FA8D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Baterijos</a:t>
              </a:r>
              <a:endParaRPr>
                <a:solidFill>
                  <a:srgbClr val="FFFFFF"/>
                </a:solidFill>
              </a:endParaRPr>
            </a:p>
          </p:txBody>
        </p:sp>
        <p:sp>
          <p:nvSpPr>
            <p:cNvPr id="448" name="Google Shape;448;p18"/>
            <p:cNvSpPr txBox="1"/>
            <p:nvPr/>
          </p:nvSpPr>
          <p:spPr>
            <a:xfrm>
              <a:off x="2676077" y="2476160"/>
              <a:ext cx="1445400" cy="738600"/>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Elektrinės ir elektroninės įrangos atliekos</a:t>
              </a:r>
              <a:endParaRPr>
                <a:solidFill>
                  <a:srgbClr val="FFFFFF"/>
                </a:solidFill>
              </a:endParaRPr>
            </a:p>
          </p:txBody>
        </p:sp>
        <p:sp>
          <p:nvSpPr>
            <p:cNvPr id="449" name="Google Shape;449;p18"/>
            <p:cNvSpPr txBox="1"/>
            <p:nvPr/>
          </p:nvSpPr>
          <p:spPr>
            <a:xfrm>
              <a:off x="959275" y="3716150"/>
              <a:ext cx="1378200" cy="686700"/>
            </a:xfrm>
            <a:prstGeom prst="rect">
              <a:avLst/>
            </a:prstGeom>
            <a:solidFill>
              <a:srgbClr val="00B05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Pasibaigusio naudojimo automobiliai</a:t>
              </a:r>
              <a:endParaRPr>
                <a:solidFill>
                  <a:srgbClr val="FFFFFF"/>
                </a:solidFill>
              </a:endParaRPr>
            </a:p>
          </p:txBody>
        </p:sp>
        <p:sp>
          <p:nvSpPr>
            <p:cNvPr id="450" name="Google Shape;450;p18"/>
            <p:cNvSpPr txBox="1"/>
            <p:nvPr/>
          </p:nvSpPr>
          <p:spPr>
            <a:xfrm>
              <a:off x="2676112" y="3746815"/>
              <a:ext cx="1445400" cy="523200"/>
            </a:xfrm>
            <a:prstGeom prst="rect">
              <a:avLst/>
            </a:prstGeom>
            <a:solidFill>
              <a:srgbClr val="7F7F7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Pakavimo atliekos</a:t>
              </a:r>
              <a:endParaRPr>
                <a:solidFill>
                  <a:srgbClr val="FFFFFF"/>
                </a:solidFill>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cxnSp>
        <p:nvCxnSpPr>
          <p:cNvPr id="455" name="Google Shape;455;p19"/>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56" name="Google Shape;456;p19"/>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57" name="Google Shape;457;p19"/>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58" name="Google Shape;458;p19"/>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59" name="Google Shape;459;p19"/>
          <p:cNvSpPr txBox="1"/>
          <p:nvPr/>
        </p:nvSpPr>
        <p:spPr>
          <a:xfrm>
            <a:off x="511350" y="1152901"/>
            <a:ext cx="8406300" cy="3250800"/>
          </a:xfrm>
          <a:prstGeom prst="rect">
            <a:avLst/>
          </a:prstGeom>
          <a:noFill/>
          <a:ln>
            <a:noFill/>
          </a:ln>
        </p:spPr>
        <p:txBody>
          <a:bodyPr spcFirstLastPara="1" wrap="square" lIns="91425" tIns="91425" rIns="91425" bIns="91425" anchor="t" anchorCtr="0">
            <a:noAutofit/>
          </a:bodyPr>
          <a:lstStyle/>
          <a:p>
            <a:pPr marL="457200" marR="0" lvl="0" indent="-342900" algn="just" rtl="0">
              <a:lnSpc>
                <a:spcPct val="100000"/>
              </a:lnSpc>
              <a:spcBef>
                <a:spcPts val="0"/>
              </a:spcBef>
              <a:spcAft>
                <a:spcPts val="0"/>
              </a:spcAft>
              <a:buSzPts val="1800"/>
              <a:buChar char="●"/>
            </a:pPr>
            <a:r>
              <a:rPr lang="en-US" sz="1800"/>
              <a:t>Europa ėmėsi lyderio vaidmens procedūrose, kurios </a:t>
            </a:r>
            <a:endParaRPr sz="1800"/>
          </a:p>
          <a:p>
            <a:pPr marL="457200" marR="0" lvl="0" indent="0" algn="just" rtl="0">
              <a:lnSpc>
                <a:spcPct val="100000"/>
              </a:lnSpc>
              <a:spcBef>
                <a:spcPts val="0"/>
              </a:spcBef>
              <a:spcAft>
                <a:spcPts val="0"/>
              </a:spcAft>
              <a:buNone/>
            </a:pPr>
            <a:r>
              <a:rPr lang="en-US" sz="1800"/>
              <a:t>apibrėžia mūsų paklausos ištekliams </a:t>
            </a:r>
            <a:endParaRPr sz="1800"/>
          </a:p>
          <a:p>
            <a:pPr marL="457200" marR="0" lvl="0" indent="0" algn="just" rtl="0">
              <a:lnSpc>
                <a:spcPct val="100000"/>
              </a:lnSpc>
              <a:spcBef>
                <a:spcPts val="0"/>
              </a:spcBef>
              <a:spcAft>
                <a:spcPts val="0"/>
              </a:spcAft>
              <a:buNone/>
            </a:pPr>
            <a:r>
              <a:rPr lang="en-US" sz="1800"/>
              <a:t>mažinimą.</a:t>
            </a:r>
            <a:endParaRPr sz="1400" b="0" i="0" u="none" strike="noStrike" cap="none">
              <a:latin typeface="Arial"/>
              <a:ea typeface="Arial"/>
              <a:cs typeface="Arial"/>
              <a:sym typeface="Arial"/>
            </a:endParaRPr>
          </a:p>
          <a:p>
            <a:pPr marL="457200" marR="0" lvl="0" indent="-165100" algn="just" rtl="0">
              <a:lnSpc>
                <a:spcPct val="100000"/>
              </a:lnSpc>
              <a:spcBef>
                <a:spcPts val="0"/>
              </a:spcBef>
              <a:spcAft>
                <a:spcPts val="0"/>
              </a:spcAft>
              <a:buClr>
                <a:schemeClr val="dk2"/>
              </a:buClr>
              <a:buSzPts val="2800"/>
              <a:buFont typeface="Arial"/>
              <a:buNone/>
            </a:pPr>
            <a:endParaRPr sz="1800" b="0" i="0" u="none" strike="noStrike" cap="none">
              <a:latin typeface="Arial"/>
              <a:ea typeface="Arial"/>
              <a:cs typeface="Arial"/>
              <a:sym typeface="Arial"/>
            </a:endParaRPr>
          </a:p>
          <a:p>
            <a:pPr marL="457200" marR="0" lvl="0" indent="-342900" algn="l" rtl="0">
              <a:lnSpc>
                <a:spcPct val="100000"/>
              </a:lnSpc>
              <a:spcBef>
                <a:spcPts val="0"/>
              </a:spcBef>
              <a:spcAft>
                <a:spcPts val="0"/>
              </a:spcAft>
              <a:buSzPts val="2800"/>
              <a:buFont typeface="Arial"/>
              <a:buChar char="•"/>
            </a:pPr>
            <a:r>
              <a:rPr lang="en-US" sz="1800"/>
              <a:t>Vienoda įstatyminė bazė, taikoma visoje ES paskatino perdirbimų atliekų dalies didėjimą ir geresnę aplinkos apsaugą </a:t>
            </a:r>
            <a:r>
              <a:rPr lang="en-US" sz="1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nuo netinkamų atliekų šalinimo praktikų poveikio.</a:t>
            </a:r>
            <a:endParaRPr/>
          </a:p>
          <a:p>
            <a:pPr marL="457200" marR="0" lvl="0" indent="-165100" algn="l" rtl="0">
              <a:lnSpc>
                <a:spcPct val="100000"/>
              </a:lnSpc>
              <a:spcBef>
                <a:spcPts val="0"/>
              </a:spcBef>
              <a:spcAft>
                <a:spcPts val="0"/>
              </a:spcAft>
              <a:buClr>
                <a:schemeClr val="dk2"/>
              </a:buClr>
              <a:buSzPts val="2800"/>
              <a:buFont typeface="Arial"/>
              <a:buNone/>
            </a:pPr>
            <a:endParaRPr sz="1800" b="0" i="0" u="none" strike="noStrike" cap="none">
              <a:latin typeface="Arial"/>
              <a:ea typeface="Arial"/>
              <a:cs typeface="Arial"/>
              <a:sym typeface="Arial"/>
            </a:endParaRPr>
          </a:p>
          <a:p>
            <a:pPr marL="457200" marR="0" lvl="0" indent="-342900" algn="l" rtl="0">
              <a:lnSpc>
                <a:spcPct val="100000"/>
              </a:lnSpc>
              <a:spcBef>
                <a:spcPts val="0"/>
              </a:spcBef>
              <a:spcAft>
                <a:spcPts val="0"/>
              </a:spcAft>
              <a:buSzPts val="2800"/>
              <a:buFont typeface="Arial"/>
              <a:buChar char="•"/>
            </a:pPr>
            <a:r>
              <a:rPr lang="en-US" sz="1800"/>
              <a:t>ES šiandien dabar pripažįsta ir pereina į žiedinės ekonomikos kelią.</a:t>
            </a:r>
            <a:endParaRPr/>
          </a:p>
          <a:p>
            <a:pPr marL="457200" marR="0" lvl="0" indent="0" algn="just" rtl="0">
              <a:lnSpc>
                <a:spcPct val="100000"/>
              </a:lnSpc>
              <a:spcBef>
                <a:spcPts val="0"/>
              </a:spcBef>
              <a:spcAft>
                <a:spcPts val="0"/>
              </a:spcAft>
              <a:buNone/>
            </a:pPr>
            <a:endParaRPr sz="1800">
              <a:solidFill>
                <a:srgbClr val="0000FF"/>
              </a:solidFill>
            </a:endParaRPr>
          </a:p>
        </p:txBody>
      </p:sp>
      <p:sp>
        <p:nvSpPr>
          <p:cNvPr id="460" name="Google Shape;460;p19"/>
          <p:cNvSpPr txBox="1"/>
          <p:nvPr/>
        </p:nvSpPr>
        <p:spPr>
          <a:xfrm>
            <a:off x="1015375" y="469900"/>
            <a:ext cx="34932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t>Santrauka</a:t>
            </a:r>
            <a:endParaRPr sz="1400" b="0" i="0" u="none" strike="noStrike" cap="none">
              <a:solidFill>
                <a:srgbClr val="000000"/>
              </a:solidFill>
              <a:latin typeface="Arial"/>
              <a:ea typeface="Arial"/>
              <a:cs typeface="Arial"/>
              <a:sym typeface="Arial"/>
            </a:endParaRPr>
          </a:p>
        </p:txBody>
      </p:sp>
      <p:pic>
        <p:nvPicPr>
          <p:cNvPr id="461" name="Google Shape;461;p19"/>
          <p:cNvPicPr preferRelativeResize="0"/>
          <p:nvPr/>
        </p:nvPicPr>
        <p:blipFill rotWithShape="1">
          <a:blip r:embed="rId5">
            <a:alphaModFix/>
          </a:blip>
          <a:srcRect/>
          <a:stretch/>
        </p:blipFill>
        <p:spPr>
          <a:xfrm>
            <a:off x="5643465" y="0"/>
            <a:ext cx="3399004" cy="1916409"/>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cxnSp>
        <p:nvCxnSpPr>
          <p:cNvPr id="466" name="Google Shape;466;p20"/>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67" name="Google Shape;467;p20"/>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68" name="Google Shape;468;p20"/>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69" name="Google Shape;469;p20"/>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70" name="Google Shape;470;p20"/>
          <p:cNvSpPr txBox="1"/>
          <p:nvPr/>
        </p:nvSpPr>
        <p:spPr>
          <a:xfrm>
            <a:off x="1015364" y="1355864"/>
            <a:ext cx="7803183" cy="354497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2000" dirty="0" err="1"/>
              <a:t>Išsami</a:t>
            </a:r>
            <a:r>
              <a:rPr lang="en-US" sz="2000" dirty="0"/>
              <a:t> </a:t>
            </a:r>
            <a:r>
              <a:rPr lang="en-US" sz="2000" dirty="0" err="1"/>
              <a:t>infrmacija</a:t>
            </a:r>
            <a:r>
              <a:rPr lang="en-US" sz="2000" dirty="0"/>
              <a:t> </a:t>
            </a:r>
            <a:r>
              <a:rPr lang="en-US" sz="2000" dirty="0" err="1"/>
              <a:t>apie</a:t>
            </a:r>
            <a:r>
              <a:rPr lang="en-US" sz="2000" dirty="0"/>
              <a:t> ES </a:t>
            </a:r>
            <a:r>
              <a:rPr lang="en-US" sz="2000" dirty="0" err="1"/>
              <a:t>Žiedinės</a:t>
            </a:r>
            <a:r>
              <a:rPr lang="en-US" sz="2000" dirty="0"/>
              <a:t> </a:t>
            </a:r>
            <a:r>
              <a:rPr lang="en-US" sz="2000" dirty="0" err="1"/>
              <a:t>ekonomikos</a:t>
            </a:r>
            <a:r>
              <a:rPr lang="en-US" sz="2000" dirty="0"/>
              <a:t> </a:t>
            </a:r>
            <a:r>
              <a:rPr lang="en-US" sz="2000" dirty="0" err="1"/>
              <a:t>paketą</a:t>
            </a:r>
            <a:endParaRPr sz="1400" b="0" i="0" u="none" strike="noStrike" cap="none" dirty="0">
              <a:latin typeface="Arial"/>
              <a:ea typeface="Arial"/>
              <a:cs typeface="Arial"/>
              <a:sym typeface="Arial"/>
            </a:endParaRPr>
          </a:p>
          <a:p>
            <a:pPr marL="342900" marR="0" lvl="1" indent="0" algn="l" rtl="0">
              <a:lnSpc>
                <a:spcPct val="100000"/>
              </a:lnSpc>
              <a:spcBef>
                <a:spcPts val="0"/>
              </a:spcBef>
              <a:spcAft>
                <a:spcPts val="0"/>
              </a:spcAft>
              <a:buClr>
                <a:schemeClr val="dk2"/>
              </a:buClr>
              <a:buSzPts val="2800"/>
              <a:buFont typeface="Arial"/>
              <a:buNone/>
            </a:pPr>
            <a:r>
              <a:rPr lang="en-US" sz="2000" b="0" i="0" u="sng" strike="noStrike" cap="none" dirty="0">
                <a:solidFill>
                  <a:srgbClr val="1155CC"/>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http://ec.europa.eu/environment/circular-economy/index_en.htm</a:t>
            </a:r>
            <a:r>
              <a:rPr lang="en-US" sz="2000" b="0" i="0" u="none" strike="noStrike" cap="none" dirty="0">
                <a:solidFill>
                  <a:srgbClr val="EF8600"/>
                </a:solidFill>
                <a:latin typeface="Arial"/>
                <a:ea typeface="Arial"/>
                <a:cs typeface="Arial"/>
                <a:sym typeface="Arial"/>
              </a:rPr>
              <a:t> </a:t>
            </a:r>
            <a:br>
              <a:rPr lang="en-US" sz="2000" b="0" i="0" u="none" strike="noStrike" cap="none" dirty="0">
                <a:solidFill>
                  <a:srgbClr val="EF8600"/>
                </a:solidFill>
                <a:latin typeface="Arial"/>
                <a:ea typeface="Arial"/>
                <a:cs typeface="Arial"/>
                <a:sym typeface="Arial"/>
              </a:rPr>
            </a:br>
            <a:endParaRPr sz="2000" b="0" i="0" u="none" strike="noStrike" cap="none" dirty="0">
              <a:solidFill>
                <a:srgbClr val="EF8600"/>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2000" dirty="0"/>
              <a:t>ES </a:t>
            </a:r>
            <a:r>
              <a:rPr lang="en-US" sz="2000" dirty="0" err="1"/>
              <a:t>atliekų</a:t>
            </a:r>
            <a:r>
              <a:rPr lang="en-US" sz="2000" dirty="0"/>
              <a:t> </a:t>
            </a:r>
            <a:r>
              <a:rPr lang="en-US" sz="2000" dirty="0" err="1"/>
              <a:t>tvarkymo</a:t>
            </a:r>
            <a:r>
              <a:rPr lang="en-US" sz="2000" dirty="0"/>
              <a:t> </a:t>
            </a:r>
            <a:r>
              <a:rPr lang="en-US" sz="2000" dirty="0" err="1"/>
              <a:t>politika</a:t>
            </a:r>
            <a:r>
              <a:rPr lang="en-US" sz="2000" dirty="0"/>
              <a:t> </a:t>
            </a:r>
            <a:endParaRPr sz="1400" b="0" i="0" u="none" strike="noStrike" cap="none" dirty="0">
              <a:latin typeface="Arial"/>
              <a:ea typeface="Arial"/>
              <a:cs typeface="Arial"/>
              <a:sym typeface="Arial"/>
            </a:endParaRPr>
          </a:p>
          <a:p>
            <a:pPr marL="342900" marR="0" lvl="1" indent="0" algn="l" rtl="0">
              <a:lnSpc>
                <a:spcPct val="100000"/>
              </a:lnSpc>
              <a:spcBef>
                <a:spcPts val="0"/>
              </a:spcBef>
              <a:spcAft>
                <a:spcPts val="0"/>
              </a:spcAft>
              <a:buClr>
                <a:schemeClr val="dk2"/>
              </a:buClr>
              <a:buSzPts val="2800"/>
              <a:buFont typeface="Arial"/>
              <a:buNone/>
            </a:pPr>
            <a:r>
              <a:rPr lang="en-US" sz="2000" b="0" i="0" u="sng" strike="noStrike" cap="none" dirty="0">
                <a:solidFill>
                  <a:srgbClr val="1155CC"/>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http://ec.europa.eu/environment/waste/index.htm</a:t>
            </a:r>
            <a:r>
              <a:rPr lang="en-US" sz="2000" b="0" i="0" u="none" strike="noStrike" cap="none" dirty="0">
                <a:solidFill>
                  <a:srgbClr val="1155CC"/>
                </a:solidFill>
                <a:latin typeface="Arial"/>
                <a:ea typeface="Arial"/>
                <a:cs typeface="Arial"/>
                <a:sym typeface="Arial"/>
              </a:rPr>
              <a:t> </a:t>
            </a:r>
            <a:r>
              <a:rPr lang="en-US" sz="2000" b="0" i="0" u="none" strike="noStrike" cap="none" dirty="0">
                <a:solidFill>
                  <a:srgbClr val="EF8600"/>
                </a:solidFill>
                <a:latin typeface="Arial"/>
                <a:ea typeface="Arial"/>
                <a:cs typeface="Arial"/>
                <a:sym typeface="Arial"/>
              </a:rPr>
              <a:t> </a:t>
            </a:r>
            <a:br>
              <a:rPr lang="en-US" sz="2000" b="0" i="0" u="none" strike="noStrike" cap="none" dirty="0">
                <a:solidFill>
                  <a:srgbClr val="EF8600"/>
                </a:solidFill>
                <a:latin typeface="Arial"/>
                <a:ea typeface="Arial"/>
                <a:cs typeface="Arial"/>
                <a:sym typeface="Arial"/>
              </a:rPr>
            </a:br>
            <a:endParaRPr sz="2000" b="0" i="0" u="none" strike="noStrike" cap="none" dirty="0">
              <a:solidFill>
                <a:srgbClr val="EF8600"/>
              </a:solidFill>
              <a:latin typeface="Arial"/>
              <a:ea typeface="Arial"/>
              <a:cs typeface="Arial"/>
              <a:sym typeface="Arial"/>
            </a:endParaRPr>
          </a:p>
          <a:p>
            <a:pPr marL="0" lvl="0" indent="0" algn="l" rtl="0">
              <a:spcBef>
                <a:spcPts val="0"/>
              </a:spcBef>
              <a:spcAft>
                <a:spcPts val="0"/>
              </a:spcAft>
              <a:buClr>
                <a:schemeClr val="dk2"/>
              </a:buClr>
              <a:buSzPts val="2800"/>
              <a:buFont typeface="Arial"/>
              <a:buNone/>
            </a:pPr>
            <a:r>
              <a:rPr lang="en-US" sz="2000" dirty="0" err="1"/>
              <a:t>Tvarus</a:t>
            </a:r>
            <a:r>
              <a:rPr lang="en-US" sz="2000" dirty="0"/>
              <a:t> </a:t>
            </a:r>
            <a:r>
              <a:rPr lang="en-US" sz="2000" dirty="0" err="1"/>
              <a:t>išteklių</a:t>
            </a:r>
            <a:r>
              <a:rPr lang="en-US" sz="2000" dirty="0"/>
              <a:t> </a:t>
            </a:r>
            <a:r>
              <a:rPr lang="en-US" sz="2000" dirty="0" err="1"/>
              <a:t>panaudojimasES</a:t>
            </a:r>
            <a:endParaRPr sz="1400" b="0" i="0" u="none" strike="noStrike" cap="none" dirty="0">
              <a:solidFill>
                <a:srgbClr val="000000"/>
              </a:solidFill>
              <a:latin typeface="Arial"/>
              <a:ea typeface="Arial"/>
              <a:cs typeface="Arial"/>
              <a:sym typeface="Arial"/>
            </a:endParaRPr>
          </a:p>
          <a:p>
            <a:pPr marL="342900" marR="0" lvl="1" indent="0" algn="l" rtl="0">
              <a:lnSpc>
                <a:spcPct val="100000"/>
              </a:lnSpc>
              <a:spcBef>
                <a:spcPts val="0"/>
              </a:spcBef>
              <a:spcAft>
                <a:spcPts val="0"/>
              </a:spcAft>
              <a:buClr>
                <a:schemeClr val="dk2"/>
              </a:buClr>
              <a:buSzPts val="2800"/>
              <a:buFont typeface="Arial"/>
              <a:buNone/>
            </a:pPr>
            <a:r>
              <a:rPr lang="en-US" sz="2000" b="0" i="0" u="sng" strike="noStrike" cap="none" dirty="0">
                <a:solidFill>
                  <a:srgbClr val="1155CC"/>
                </a:solidFill>
                <a:latin typeface="Arial"/>
                <a:ea typeface="Arial"/>
                <a:cs typeface="Arial"/>
                <a:sym typeface="Arial"/>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http://ec.europa.eu/environment/archives/natres/index.htm</a:t>
            </a:r>
            <a:r>
              <a:rPr lang="en-US" sz="2000" b="0" i="0" u="none" strike="noStrike" cap="none" dirty="0">
                <a:solidFill>
                  <a:srgbClr val="EF86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p:txBody>
      </p:sp>
      <p:sp>
        <p:nvSpPr>
          <p:cNvPr id="471" name="Google Shape;471;p20"/>
          <p:cNvSpPr txBox="1"/>
          <p:nvPr/>
        </p:nvSpPr>
        <p:spPr>
          <a:xfrm>
            <a:off x="1102765" y="599275"/>
            <a:ext cx="7628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dirty="0" err="1">
                <a:solidFill>
                  <a:schemeClr val="dk1"/>
                </a:solidFill>
              </a:rPr>
              <a:t>Naudingi</a:t>
            </a:r>
            <a:r>
              <a:rPr lang="en-US" sz="2800" b="1" dirty="0">
                <a:solidFill>
                  <a:schemeClr val="dk1"/>
                </a:solidFill>
              </a:rPr>
              <a:t> </a:t>
            </a:r>
            <a:r>
              <a:rPr lang="en-US" sz="2800" b="1" dirty="0" err="1">
                <a:solidFill>
                  <a:schemeClr val="dk1"/>
                </a:solidFill>
              </a:rPr>
              <a:t>šaltiniai</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gb704b4c207_0_93"/>
          <p:cNvSpPr txBox="1">
            <a:spLocks noGrp="1"/>
          </p:cNvSpPr>
          <p:nvPr>
            <p:ph type="body" idx="1"/>
          </p:nvPr>
        </p:nvSpPr>
        <p:spPr>
          <a:xfrm>
            <a:off x="659550" y="1725700"/>
            <a:ext cx="7937100" cy="21318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800"/>
              <a:buFont typeface="Arial"/>
              <a:buNone/>
            </a:pPr>
            <a:r>
              <a:rPr lang="en-US" sz="3200">
                <a:solidFill>
                  <a:srgbClr val="000000"/>
                </a:solidFill>
              </a:rPr>
              <a:t>Europos Sąjunga ir Žaliasis kursas</a:t>
            </a:r>
            <a:endParaRPr sz="3200">
              <a:solidFill>
                <a:srgbClr val="000000"/>
              </a:solidFill>
            </a:endParaRPr>
          </a:p>
          <a:p>
            <a:pPr marL="0" lvl="0" indent="0" algn="ctr" rtl="0">
              <a:lnSpc>
                <a:spcPct val="115000"/>
              </a:lnSpc>
              <a:spcBef>
                <a:spcPts val="400"/>
              </a:spcBef>
              <a:spcAft>
                <a:spcPts val="2133"/>
              </a:spcAft>
              <a:buClr>
                <a:schemeClr val="dk1"/>
              </a:buClr>
              <a:buSzPts val="1800"/>
              <a:buFont typeface="Arial"/>
              <a:buNone/>
            </a:pPr>
            <a:r>
              <a:rPr lang="en-US" sz="2400">
                <a:solidFill>
                  <a:srgbClr val="7F7F7F"/>
                </a:solidFill>
              </a:rPr>
              <a:t>Žinių patikrinimas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cxnSp>
        <p:nvCxnSpPr>
          <p:cNvPr id="482" name="Google Shape;482;p2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83" name="Google Shape;483;p21"/>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84" name="Google Shape;484;p2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85" name="Google Shape;485;p21"/>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86" name="Google Shape;486;p21"/>
          <p:cNvSpPr txBox="1"/>
          <p:nvPr/>
        </p:nvSpPr>
        <p:spPr>
          <a:xfrm>
            <a:off x="877141" y="1177577"/>
            <a:ext cx="7803183" cy="354497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2800"/>
              <a:buFont typeface="Arial"/>
              <a:buNone/>
            </a:pPr>
            <a:r>
              <a:rPr lang="en-US" sz="1600"/>
              <a:t>Kokie yra 2 pagrindiniai ES Žaliojo kurso Žiedinės ekonomikos veiksmų plano elementai? </a:t>
            </a:r>
            <a:endParaRPr/>
          </a:p>
          <a:p>
            <a:pPr marL="0" marR="0" lvl="0" indent="0" algn="just" rtl="0">
              <a:lnSpc>
                <a:spcPct val="100000"/>
              </a:lnSpc>
              <a:spcBef>
                <a:spcPts val="0"/>
              </a:spcBef>
              <a:spcAft>
                <a:spcPts val="0"/>
              </a:spcAft>
              <a:buClr>
                <a:schemeClr val="dk2"/>
              </a:buClr>
              <a:buSzPts val="2800"/>
              <a:buFont typeface="Arial"/>
              <a:buNone/>
            </a:pPr>
            <a:endParaRPr sz="1600"/>
          </a:p>
          <a:p>
            <a:pPr marL="0" marR="0" lvl="0" indent="0" algn="just" rtl="0">
              <a:lnSpc>
                <a:spcPct val="100000"/>
              </a:lnSpc>
              <a:spcBef>
                <a:spcPts val="0"/>
              </a:spcBef>
              <a:spcAft>
                <a:spcPts val="0"/>
              </a:spcAft>
              <a:buClr>
                <a:schemeClr val="dk2"/>
              </a:buClr>
              <a:buSzPts val="2800"/>
              <a:buFont typeface="Arial"/>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b="0" i="0" u="none" strike="noStrike" cap="none">
                <a:latin typeface="Arial"/>
                <a:ea typeface="Arial"/>
                <a:cs typeface="Arial"/>
                <a:sym typeface="Arial"/>
              </a:rPr>
              <a:t>A: </a:t>
            </a:r>
            <a:r>
              <a:rPr lang="en-US" sz="1600"/>
              <a:t>Perdirbimo tikslai ir Maisto atliekų skatinimas</a:t>
            </a:r>
            <a:endParaRPr sz="1400" b="0" i="0" u="none" strike="noStrike" cap="none">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b="0" i="0" u="none" strike="noStrike" cap="none">
                <a:latin typeface="Arial"/>
                <a:ea typeface="Arial"/>
                <a:cs typeface="Arial"/>
                <a:sym typeface="Arial"/>
              </a:rPr>
              <a:t>B: </a:t>
            </a:r>
            <a:r>
              <a:rPr lang="en-US" sz="1600"/>
              <a:t>Pataisos esančioms atliekų direktyvoms ir Veiksmų planas</a:t>
            </a:r>
            <a:endParaRPr sz="1400" b="0" i="0" u="none" strike="noStrike" cap="none">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a:t>C: Vienkartinio atliekų plastiko ir elektroninių atliekų pataisos</a:t>
            </a:r>
            <a:endParaRPr sz="1600" b="0" i="0" u="none" strike="noStrike" cap="none">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a:solidFill>
                <a:schemeClr val="dk1"/>
              </a:solidFill>
            </a:endParaRPr>
          </a:p>
          <a:p>
            <a:pPr marL="0" lvl="0" indent="0" algn="just" rtl="0">
              <a:spcBef>
                <a:spcPts val="0"/>
              </a:spcBef>
              <a:spcAft>
                <a:spcPts val="0"/>
              </a:spcAft>
              <a:buClr>
                <a:schemeClr val="dk2"/>
              </a:buClr>
              <a:buSzPts val="2800"/>
              <a:buFont typeface="Arial"/>
              <a:buNone/>
            </a:pPr>
            <a:endParaRPr sz="1600">
              <a:solidFill>
                <a:schemeClr val="dk1"/>
              </a:solidFill>
            </a:endParaRPr>
          </a:p>
          <a:p>
            <a:pPr marL="0" lvl="0" indent="0" algn="just" rtl="0">
              <a:spcBef>
                <a:spcPts val="0"/>
              </a:spcBef>
              <a:spcAft>
                <a:spcPts val="0"/>
              </a:spcAft>
              <a:buClr>
                <a:schemeClr val="dk2"/>
              </a:buClr>
              <a:buSzPts val="2800"/>
              <a:buFont typeface="Arial"/>
              <a:buNone/>
            </a:pPr>
            <a:endParaRPr>
              <a:solidFill>
                <a:schemeClr val="dk1"/>
              </a:solidFill>
            </a:endParaRPr>
          </a:p>
          <a:p>
            <a:pPr marL="0" lvl="0" indent="0" algn="just" rtl="0">
              <a:spcBef>
                <a:spcPts val="0"/>
              </a:spcBef>
              <a:spcAft>
                <a:spcPts val="0"/>
              </a:spcAft>
              <a:buClr>
                <a:schemeClr val="dk2"/>
              </a:buClr>
              <a:buSzPts val="2800"/>
              <a:buFont typeface="Arial"/>
              <a:buNone/>
            </a:pPr>
            <a:endParaRPr sz="1600">
              <a:solidFill>
                <a:schemeClr val="dk1"/>
              </a:solidFill>
            </a:endParaRPr>
          </a:p>
          <a:p>
            <a:pPr marL="0" lvl="0" indent="0" algn="just" rtl="0">
              <a:spcBef>
                <a:spcPts val="0"/>
              </a:spcBef>
              <a:spcAft>
                <a:spcPts val="0"/>
              </a:spcAft>
              <a:buClr>
                <a:schemeClr val="dk2"/>
              </a:buClr>
              <a:buSzPts val="2800"/>
              <a:buFont typeface="Arial"/>
              <a:buNone/>
            </a:pPr>
            <a:endParaRPr>
              <a:solidFill>
                <a:schemeClr val="dk1"/>
              </a:solidFill>
            </a:endParaRPr>
          </a:p>
          <a:p>
            <a:pPr marL="0" lvl="0" indent="0" algn="just" rtl="0">
              <a:spcBef>
                <a:spcPts val="0"/>
              </a:spcBef>
              <a:spcAft>
                <a:spcPts val="0"/>
              </a:spcAft>
              <a:buClr>
                <a:schemeClr val="dk2"/>
              </a:buClr>
              <a:buSzPts val="2800"/>
              <a:buFont typeface="Arial"/>
              <a:buNone/>
            </a:pPr>
            <a:endParaRPr sz="1600">
              <a:solidFill>
                <a:schemeClr val="dk1"/>
              </a:solidFill>
            </a:endParaRPr>
          </a:p>
          <a:p>
            <a:pPr marL="0" lvl="0" indent="0" algn="just" rtl="0">
              <a:spcBef>
                <a:spcPts val="0"/>
              </a:spcBef>
              <a:spcAft>
                <a:spcPts val="0"/>
              </a:spcAft>
              <a:buClr>
                <a:schemeClr val="dk2"/>
              </a:buClr>
              <a:buSzPts val="2800"/>
              <a:buFont typeface="Arial"/>
              <a:buNone/>
            </a:pPr>
            <a:endParaRPr>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a:solidFill>
                <a:schemeClr val="dk1"/>
              </a:solidFill>
            </a:endParaRPr>
          </a:p>
        </p:txBody>
      </p:sp>
      <p:sp>
        <p:nvSpPr>
          <p:cNvPr id="487" name="Google Shape;487;p21"/>
          <p:cNvSpPr txBox="1"/>
          <p:nvPr/>
        </p:nvSpPr>
        <p:spPr>
          <a:xfrm>
            <a:off x="909488" y="18275"/>
            <a:ext cx="7738500" cy="74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800"/>
              <a:buFont typeface="Arial"/>
              <a:buNone/>
            </a:pPr>
            <a:endParaRPr sz="2300" b="1" u="sng">
              <a:solidFill>
                <a:schemeClr val="dk1"/>
              </a:solidFill>
              <a:highlight>
                <a:schemeClr val="lt1"/>
              </a:highlight>
            </a:endParaRPr>
          </a:p>
          <a:p>
            <a:pPr marL="0" lvl="0" indent="0" algn="ctr" rtl="0">
              <a:spcBef>
                <a:spcPts val="0"/>
              </a:spcBef>
              <a:spcAft>
                <a:spcPts val="0"/>
              </a:spcAft>
              <a:buClr>
                <a:schemeClr val="dk1"/>
              </a:buClr>
              <a:buSzPts val="1800"/>
              <a:buFont typeface="Arial"/>
              <a:buNone/>
            </a:pPr>
            <a:endParaRPr sz="1500" b="1" u="sng">
              <a:solidFill>
                <a:schemeClr val="dk1"/>
              </a:solidFill>
              <a:highlight>
                <a:schemeClr val="lt1"/>
              </a:highlight>
            </a:endParaRPr>
          </a:p>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00000"/>
                </a:solidFill>
                <a:latin typeface="Arial"/>
                <a:ea typeface="Arial"/>
                <a:cs typeface="Arial"/>
                <a:sym typeface="Arial"/>
              </a:rPr>
              <a:t>1 klausim</a:t>
            </a:r>
            <a:r>
              <a:rPr lang="en-US" sz="2400" b="1"/>
              <a:t>as</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cxnSp>
        <p:nvCxnSpPr>
          <p:cNvPr id="492" name="Google Shape;492;p22"/>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93" name="Google Shape;493;p22"/>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94" name="Google Shape;494;p22"/>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95" name="Google Shape;495;p22"/>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496" name="Google Shape;496;p22"/>
          <p:cNvSpPr txBox="1"/>
          <p:nvPr/>
        </p:nvSpPr>
        <p:spPr>
          <a:xfrm>
            <a:off x="972358" y="1079920"/>
            <a:ext cx="7803183" cy="3544976"/>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lvl="0" indent="0" algn="l" rtl="0">
              <a:spcBef>
                <a:spcPts val="0"/>
              </a:spcBef>
              <a:spcAft>
                <a:spcPts val="0"/>
              </a:spcAft>
              <a:buClr>
                <a:schemeClr val="dk2"/>
              </a:buClr>
              <a:buSzPts val="2800"/>
              <a:buFont typeface="Arial"/>
              <a:buNone/>
            </a:pPr>
            <a:r>
              <a:rPr lang="en-US" sz="1600" dirty="0" err="1">
                <a:solidFill>
                  <a:schemeClr val="dk1"/>
                </a:solidFill>
              </a:rPr>
              <a:t>Kokie</a:t>
            </a:r>
            <a:r>
              <a:rPr lang="en-US" sz="1600" dirty="0">
                <a:solidFill>
                  <a:schemeClr val="dk1"/>
                </a:solidFill>
              </a:rPr>
              <a:t> </a:t>
            </a:r>
            <a:r>
              <a:rPr lang="en-US" sz="1600" dirty="0" err="1">
                <a:solidFill>
                  <a:schemeClr val="dk1"/>
                </a:solidFill>
              </a:rPr>
              <a:t>yra</a:t>
            </a:r>
            <a:r>
              <a:rPr lang="en-US" sz="1600" dirty="0">
                <a:solidFill>
                  <a:schemeClr val="dk1"/>
                </a:solidFill>
              </a:rPr>
              <a:t> 2 </a:t>
            </a:r>
            <a:r>
              <a:rPr lang="en-US" sz="1600" dirty="0" err="1">
                <a:solidFill>
                  <a:schemeClr val="dk1"/>
                </a:solidFill>
              </a:rPr>
              <a:t>pagrindiniai</a:t>
            </a:r>
            <a:r>
              <a:rPr lang="en-US" sz="1600" dirty="0">
                <a:solidFill>
                  <a:schemeClr val="dk1"/>
                </a:solidFill>
              </a:rPr>
              <a:t> ES </a:t>
            </a:r>
            <a:r>
              <a:rPr lang="en-US" sz="1600" dirty="0" err="1">
                <a:solidFill>
                  <a:schemeClr val="dk1"/>
                </a:solidFill>
              </a:rPr>
              <a:t>Žaliojo</a:t>
            </a:r>
            <a:r>
              <a:rPr lang="en-US" sz="1600" dirty="0">
                <a:solidFill>
                  <a:schemeClr val="dk1"/>
                </a:solidFill>
              </a:rPr>
              <a:t> </a:t>
            </a:r>
            <a:r>
              <a:rPr lang="en-US" sz="1600" dirty="0" err="1">
                <a:solidFill>
                  <a:schemeClr val="dk1"/>
                </a:solidFill>
              </a:rPr>
              <a:t>kurso</a:t>
            </a:r>
            <a:r>
              <a:rPr lang="en-US" sz="1600" dirty="0">
                <a:solidFill>
                  <a:schemeClr val="dk1"/>
                </a:solidFill>
              </a:rPr>
              <a:t> </a:t>
            </a:r>
            <a:r>
              <a:rPr lang="en-US" sz="1600" dirty="0" err="1">
                <a:solidFill>
                  <a:schemeClr val="dk1"/>
                </a:solidFill>
              </a:rPr>
              <a:t>Žiedinės</a:t>
            </a:r>
            <a:r>
              <a:rPr lang="en-US" sz="1600" dirty="0">
                <a:solidFill>
                  <a:schemeClr val="dk1"/>
                </a:solidFill>
              </a:rPr>
              <a:t> </a:t>
            </a:r>
            <a:r>
              <a:rPr lang="en-US" sz="1600" dirty="0" err="1">
                <a:solidFill>
                  <a:schemeClr val="dk1"/>
                </a:solidFill>
              </a:rPr>
              <a:t>ekonomikos</a:t>
            </a:r>
            <a:r>
              <a:rPr lang="en-US" sz="1600" dirty="0">
                <a:solidFill>
                  <a:schemeClr val="dk1"/>
                </a:solidFill>
              </a:rPr>
              <a:t> </a:t>
            </a:r>
            <a:r>
              <a:rPr lang="en-US" sz="1600" dirty="0" err="1">
                <a:solidFill>
                  <a:schemeClr val="dk1"/>
                </a:solidFill>
              </a:rPr>
              <a:t>veiksmų</a:t>
            </a:r>
            <a:r>
              <a:rPr lang="en-US" sz="1600" dirty="0">
                <a:solidFill>
                  <a:schemeClr val="dk1"/>
                </a:solidFill>
              </a:rPr>
              <a:t> </a:t>
            </a:r>
            <a:r>
              <a:rPr lang="en-US" sz="1600" dirty="0" err="1">
                <a:solidFill>
                  <a:schemeClr val="dk1"/>
                </a:solidFill>
              </a:rPr>
              <a:t>plano</a:t>
            </a:r>
            <a:r>
              <a:rPr lang="en-US" sz="1600" dirty="0">
                <a:solidFill>
                  <a:schemeClr val="dk1"/>
                </a:solidFill>
              </a:rPr>
              <a:t> </a:t>
            </a:r>
            <a:r>
              <a:rPr lang="en-US" sz="1600" dirty="0" err="1">
                <a:solidFill>
                  <a:schemeClr val="dk1"/>
                </a:solidFill>
              </a:rPr>
              <a:t>elementai</a:t>
            </a:r>
            <a:r>
              <a:rPr lang="en-US" sz="1600" dirty="0">
                <a:solidFill>
                  <a:schemeClr val="dk1"/>
                </a:solidFill>
              </a:rPr>
              <a:t>? </a:t>
            </a:r>
            <a:endParaRPr dirty="0">
              <a:solidFill>
                <a:schemeClr val="dk1"/>
              </a:solidFill>
            </a:endParaRPr>
          </a:p>
          <a:p>
            <a:pPr marL="0" lvl="0" indent="0" algn="just" rtl="0">
              <a:spcBef>
                <a:spcPts val="0"/>
              </a:spcBef>
              <a:spcAft>
                <a:spcPts val="0"/>
              </a:spcAft>
              <a:buClr>
                <a:schemeClr val="dk2"/>
              </a:buClr>
              <a:buSzPts val="2800"/>
              <a:buFont typeface="Arial"/>
              <a:buNone/>
            </a:pPr>
            <a:endParaRPr sz="1600" dirty="0">
              <a:solidFill>
                <a:schemeClr val="dk1"/>
              </a:solidFill>
            </a:endParaRPr>
          </a:p>
          <a:p>
            <a:pPr marL="0" lvl="0" indent="0" algn="just" rtl="0">
              <a:spcBef>
                <a:spcPts val="0"/>
              </a:spcBef>
              <a:spcAft>
                <a:spcPts val="0"/>
              </a:spcAft>
              <a:buClr>
                <a:schemeClr val="dk2"/>
              </a:buClr>
              <a:buSzPts val="2800"/>
              <a:buFont typeface="Arial"/>
              <a:buNone/>
            </a:pPr>
            <a:endParaRPr sz="1600" dirty="0">
              <a:solidFill>
                <a:schemeClr val="dk1"/>
              </a:solidFill>
            </a:endParaRPr>
          </a:p>
          <a:p>
            <a:pPr marL="0" lvl="0" indent="0" algn="l" rtl="0">
              <a:spcBef>
                <a:spcPts val="0"/>
              </a:spcBef>
              <a:spcAft>
                <a:spcPts val="0"/>
              </a:spcAft>
              <a:buClr>
                <a:schemeClr val="dk2"/>
              </a:buClr>
              <a:buSzPts val="2800"/>
              <a:buFont typeface="Arial"/>
              <a:buNone/>
            </a:pPr>
            <a:r>
              <a:rPr lang="en-US" sz="1600" dirty="0">
                <a:solidFill>
                  <a:schemeClr val="dk1"/>
                </a:solidFill>
              </a:rPr>
              <a:t>A: </a:t>
            </a:r>
            <a:r>
              <a:rPr lang="en-US" sz="1600" dirty="0" err="1">
                <a:solidFill>
                  <a:schemeClr val="dk1"/>
                </a:solidFill>
              </a:rPr>
              <a:t>Perdirbimo</a:t>
            </a:r>
            <a:r>
              <a:rPr lang="en-US" sz="1600" dirty="0">
                <a:solidFill>
                  <a:schemeClr val="dk1"/>
                </a:solidFill>
              </a:rPr>
              <a:t> </a:t>
            </a:r>
            <a:r>
              <a:rPr lang="en-US" sz="1600" dirty="0" err="1">
                <a:solidFill>
                  <a:schemeClr val="dk1"/>
                </a:solidFill>
              </a:rPr>
              <a:t>tikslai</a:t>
            </a:r>
            <a:r>
              <a:rPr lang="en-US" sz="1600" dirty="0">
                <a:solidFill>
                  <a:schemeClr val="dk1"/>
                </a:solidFill>
              </a:rPr>
              <a:t> </a:t>
            </a:r>
            <a:r>
              <a:rPr lang="en-US" sz="1600" dirty="0" err="1">
                <a:solidFill>
                  <a:schemeClr val="dk1"/>
                </a:solidFill>
              </a:rPr>
              <a:t>ir</a:t>
            </a:r>
            <a:r>
              <a:rPr lang="en-US" sz="1600" dirty="0">
                <a:solidFill>
                  <a:schemeClr val="dk1"/>
                </a:solidFill>
              </a:rPr>
              <a:t> </a:t>
            </a:r>
            <a:r>
              <a:rPr lang="en-US" sz="1600" dirty="0" err="1">
                <a:solidFill>
                  <a:schemeClr val="dk1"/>
                </a:solidFill>
              </a:rPr>
              <a:t>Maisto</a:t>
            </a:r>
            <a:r>
              <a:rPr lang="en-US" sz="1600" dirty="0">
                <a:solidFill>
                  <a:schemeClr val="dk1"/>
                </a:solidFill>
              </a:rPr>
              <a:t> </a:t>
            </a:r>
            <a:r>
              <a:rPr lang="en-US" sz="1600" dirty="0" err="1">
                <a:solidFill>
                  <a:schemeClr val="dk1"/>
                </a:solidFill>
              </a:rPr>
              <a:t>atliekų</a:t>
            </a:r>
            <a:r>
              <a:rPr lang="en-US" sz="1600" dirty="0">
                <a:solidFill>
                  <a:schemeClr val="dk1"/>
                </a:solidFill>
              </a:rPr>
              <a:t> </a:t>
            </a:r>
            <a:r>
              <a:rPr lang="en-US" sz="1600" dirty="0" err="1">
                <a:solidFill>
                  <a:schemeClr val="dk1"/>
                </a:solidFill>
              </a:rPr>
              <a:t>skatinimas</a:t>
            </a:r>
            <a:endParaRPr dirty="0">
              <a:solidFill>
                <a:schemeClr val="dk1"/>
              </a:solidFill>
            </a:endParaRPr>
          </a:p>
          <a:p>
            <a:pPr marL="0" lvl="0" indent="0" algn="just" rtl="0">
              <a:spcBef>
                <a:spcPts val="0"/>
              </a:spcBef>
              <a:spcAft>
                <a:spcPts val="0"/>
              </a:spcAft>
              <a:buClr>
                <a:schemeClr val="dk2"/>
              </a:buClr>
              <a:buSzPts val="2800"/>
              <a:buFont typeface="Arial"/>
              <a:buNone/>
            </a:pPr>
            <a:endParaRPr sz="1600" dirty="0">
              <a:solidFill>
                <a:schemeClr val="dk1"/>
              </a:solidFill>
            </a:endParaRPr>
          </a:p>
          <a:p>
            <a:pPr marL="0" lvl="0" indent="0" algn="l" rtl="0">
              <a:spcBef>
                <a:spcPts val="0"/>
              </a:spcBef>
              <a:spcAft>
                <a:spcPts val="0"/>
              </a:spcAft>
              <a:buClr>
                <a:schemeClr val="dk2"/>
              </a:buClr>
              <a:buSzPts val="2800"/>
              <a:buFont typeface="Arial"/>
              <a:buNone/>
            </a:pPr>
            <a:r>
              <a:rPr lang="en-US" sz="1600" b="1" dirty="0">
                <a:solidFill>
                  <a:schemeClr val="dk1"/>
                </a:solidFill>
              </a:rPr>
              <a:t>B: </a:t>
            </a:r>
            <a:r>
              <a:rPr lang="en-US" sz="1600" b="1" dirty="0" err="1">
                <a:solidFill>
                  <a:schemeClr val="dk1"/>
                </a:solidFill>
              </a:rPr>
              <a:t>Pataisos</a:t>
            </a:r>
            <a:r>
              <a:rPr lang="en-US" sz="1600" b="1" dirty="0">
                <a:solidFill>
                  <a:schemeClr val="dk1"/>
                </a:solidFill>
              </a:rPr>
              <a:t> </a:t>
            </a:r>
            <a:r>
              <a:rPr lang="en-US" sz="1600" b="1" dirty="0" err="1">
                <a:solidFill>
                  <a:schemeClr val="dk1"/>
                </a:solidFill>
              </a:rPr>
              <a:t>esančioms</a:t>
            </a:r>
            <a:r>
              <a:rPr lang="en-US" sz="1600" b="1" dirty="0">
                <a:solidFill>
                  <a:schemeClr val="dk1"/>
                </a:solidFill>
              </a:rPr>
              <a:t> </a:t>
            </a:r>
            <a:r>
              <a:rPr lang="en-US" sz="1600" b="1" dirty="0" err="1">
                <a:solidFill>
                  <a:schemeClr val="dk1"/>
                </a:solidFill>
              </a:rPr>
              <a:t>atliekų</a:t>
            </a:r>
            <a:r>
              <a:rPr lang="en-US" sz="1600" b="1" dirty="0">
                <a:solidFill>
                  <a:schemeClr val="dk1"/>
                </a:solidFill>
              </a:rPr>
              <a:t> </a:t>
            </a:r>
            <a:r>
              <a:rPr lang="en-US" sz="1600" b="1" dirty="0" err="1">
                <a:solidFill>
                  <a:schemeClr val="dk1"/>
                </a:solidFill>
              </a:rPr>
              <a:t>direktyvoms</a:t>
            </a:r>
            <a:r>
              <a:rPr lang="en-US" sz="1600" b="1" dirty="0">
                <a:solidFill>
                  <a:schemeClr val="dk1"/>
                </a:solidFill>
              </a:rPr>
              <a:t> </a:t>
            </a:r>
            <a:r>
              <a:rPr lang="en-US" sz="1600" b="1" dirty="0" err="1">
                <a:solidFill>
                  <a:schemeClr val="dk1"/>
                </a:solidFill>
              </a:rPr>
              <a:t>ir</a:t>
            </a:r>
            <a:r>
              <a:rPr lang="en-US" sz="1600" b="1" dirty="0">
                <a:solidFill>
                  <a:schemeClr val="dk1"/>
                </a:solidFill>
              </a:rPr>
              <a:t> </a:t>
            </a:r>
            <a:r>
              <a:rPr lang="en-US" sz="1600" b="1" dirty="0" err="1">
                <a:solidFill>
                  <a:schemeClr val="dk1"/>
                </a:solidFill>
              </a:rPr>
              <a:t>Veiksmų</a:t>
            </a:r>
            <a:r>
              <a:rPr lang="en-US" sz="1600" b="1" dirty="0">
                <a:solidFill>
                  <a:schemeClr val="dk1"/>
                </a:solidFill>
              </a:rPr>
              <a:t> </a:t>
            </a:r>
            <a:r>
              <a:rPr lang="en-US" sz="1600" b="1" dirty="0" err="1">
                <a:solidFill>
                  <a:schemeClr val="dk1"/>
                </a:solidFill>
              </a:rPr>
              <a:t>planas</a:t>
            </a:r>
            <a:endParaRPr b="1" dirty="0">
              <a:solidFill>
                <a:schemeClr val="dk1"/>
              </a:solidFill>
            </a:endParaRPr>
          </a:p>
          <a:p>
            <a:pPr marL="0" lvl="0" indent="0" algn="just" rtl="0">
              <a:spcBef>
                <a:spcPts val="0"/>
              </a:spcBef>
              <a:spcAft>
                <a:spcPts val="0"/>
              </a:spcAft>
              <a:buClr>
                <a:schemeClr val="dk2"/>
              </a:buClr>
              <a:buSzPts val="2800"/>
              <a:buFont typeface="Arial"/>
              <a:buNone/>
            </a:pPr>
            <a:endParaRPr sz="1600" dirty="0">
              <a:solidFill>
                <a:schemeClr val="dk1"/>
              </a:solidFill>
            </a:endParaRPr>
          </a:p>
          <a:p>
            <a:pPr marL="0" lvl="0" indent="0" algn="l" rtl="0">
              <a:spcBef>
                <a:spcPts val="0"/>
              </a:spcBef>
              <a:spcAft>
                <a:spcPts val="0"/>
              </a:spcAft>
              <a:buClr>
                <a:schemeClr val="dk2"/>
              </a:buClr>
              <a:buSzPts val="2800"/>
              <a:buFont typeface="Arial"/>
              <a:buNone/>
            </a:pPr>
            <a:r>
              <a:rPr lang="en-US" sz="1600" dirty="0">
                <a:solidFill>
                  <a:schemeClr val="dk1"/>
                </a:solidFill>
              </a:rPr>
              <a:t>C: </a:t>
            </a:r>
            <a:r>
              <a:rPr lang="en-US" sz="1600" dirty="0" err="1">
                <a:solidFill>
                  <a:schemeClr val="dk1"/>
                </a:solidFill>
              </a:rPr>
              <a:t>Vienkartinio</a:t>
            </a:r>
            <a:r>
              <a:rPr lang="en-US" sz="1600" dirty="0">
                <a:solidFill>
                  <a:schemeClr val="dk1"/>
                </a:solidFill>
              </a:rPr>
              <a:t> </a:t>
            </a:r>
            <a:r>
              <a:rPr lang="en-US" sz="1600" dirty="0" err="1">
                <a:solidFill>
                  <a:schemeClr val="dk1"/>
                </a:solidFill>
              </a:rPr>
              <a:t>atliekų</a:t>
            </a:r>
            <a:r>
              <a:rPr lang="en-US" sz="1600" dirty="0">
                <a:solidFill>
                  <a:schemeClr val="dk1"/>
                </a:solidFill>
              </a:rPr>
              <a:t> </a:t>
            </a:r>
            <a:r>
              <a:rPr lang="en-US" sz="1600" dirty="0" err="1">
                <a:solidFill>
                  <a:schemeClr val="dk1"/>
                </a:solidFill>
              </a:rPr>
              <a:t>plastiko</a:t>
            </a:r>
            <a:r>
              <a:rPr lang="en-US" sz="1600" dirty="0">
                <a:solidFill>
                  <a:schemeClr val="dk1"/>
                </a:solidFill>
              </a:rPr>
              <a:t> </a:t>
            </a:r>
            <a:r>
              <a:rPr lang="en-US" sz="1600" dirty="0" err="1">
                <a:solidFill>
                  <a:schemeClr val="dk1"/>
                </a:solidFill>
              </a:rPr>
              <a:t>ir</a:t>
            </a:r>
            <a:r>
              <a:rPr lang="en-US" sz="1600" dirty="0">
                <a:solidFill>
                  <a:schemeClr val="dk1"/>
                </a:solidFill>
              </a:rPr>
              <a:t> </a:t>
            </a:r>
            <a:r>
              <a:rPr lang="en-US" sz="1600" dirty="0" err="1">
                <a:solidFill>
                  <a:schemeClr val="dk1"/>
                </a:solidFill>
              </a:rPr>
              <a:t>elektroninių</a:t>
            </a:r>
            <a:r>
              <a:rPr lang="en-US" sz="1600" dirty="0">
                <a:solidFill>
                  <a:schemeClr val="dk1"/>
                </a:solidFill>
              </a:rPr>
              <a:t> </a:t>
            </a:r>
            <a:r>
              <a:rPr lang="en-US" sz="1600" dirty="0" err="1">
                <a:solidFill>
                  <a:schemeClr val="dk1"/>
                </a:solidFill>
              </a:rPr>
              <a:t>atliekų</a:t>
            </a:r>
            <a:r>
              <a:rPr lang="en-US" sz="1600" dirty="0">
                <a:solidFill>
                  <a:schemeClr val="dk1"/>
                </a:solidFill>
              </a:rPr>
              <a:t> </a:t>
            </a:r>
            <a:r>
              <a:rPr lang="en-US" sz="1600" dirty="0" err="1">
                <a:solidFill>
                  <a:schemeClr val="dk1"/>
                </a:solidFill>
              </a:rPr>
              <a:t>pataisos</a:t>
            </a:r>
            <a:endParaRPr sz="1600" dirty="0">
              <a:solidFill>
                <a:schemeClr val="dk1"/>
              </a:solidFill>
            </a:endParaRPr>
          </a:p>
        </p:txBody>
      </p:sp>
      <p:sp>
        <p:nvSpPr>
          <p:cNvPr id="497" name="Google Shape;497;p22"/>
          <p:cNvSpPr txBox="1"/>
          <p:nvPr/>
        </p:nvSpPr>
        <p:spPr>
          <a:xfrm>
            <a:off x="972350" y="208310"/>
            <a:ext cx="5022000" cy="52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800"/>
              <a:buFont typeface="Arial"/>
              <a:buNone/>
            </a:pPr>
            <a:endParaRPr sz="2300" b="1" u="sng">
              <a:solidFill>
                <a:schemeClr val="dk1"/>
              </a:solidFill>
              <a:highlight>
                <a:schemeClr val="lt1"/>
              </a:highlight>
            </a:endParaRPr>
          </a:p>
          <a:p>
            <a:pPr marL="0" lvl="0" indent="0" algn="ctr" rtl="0">
              <a:spcBef>
                <a:spcPts val="0"/>
              </a:spcBef>
              <a:spcAft>
                <a:spcPts val="0"/>
              </a:spcAft>
              <a:buClr>
                <a:schemeClr val="dk1"/>
              </a:buClr>
              <a:buSzPts val="1800"/>
              <a:buFont typeface="Arial"/>
              <a:buNone/>
            </a:pPr>
            <a:endParaRPr sz="1500" b="1" u="sng">
              <a:solidFill>
                <a:schemeClr val="dk1"/>
              </a:solidFill>
              <a:highlight>
                <a:schemeClr val="lt1"/>
              </a:highlight>
            </a:endParaRPr>
          </a:p>
          <a:p>
            <a:pPr marL="0" lvl="0" indent="0" algn="l" rtl="0">
              <a:spcBef>
                <a:spcPts val="0"/>
              </a:spcBef>
              <a:spcAft>
                <a:spcPts val="0"/>
              </a:spcAft>
              <a:buClr>
                <a:schemeClr val="dk1"/>
              </a:buClr>
              <a:buSzPts val="2800"/>
              <a:buFont typeface="Arial"/>
              <a:buNone/>
            </a:pPr>
            <a:r>
              <a:rPr lang="en-US" sz="2400" b="1">
                <a:solidFill>
                  <a:schemeClr val="dk1"/>
                </a:solidFill>
              </a:rPr>
              <a:t>1 klausimas</a:t>
            </a:r>
            <a:endParaRPr sz="32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cxnSp>
        <p:nvCxnSpPr>
          <p:cNvPr id="502" name="Google Shape;502;p2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03" name="Google Shape;503;p2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04" name="Google Shape;504;p2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05" name="Google Shape;505;p23"/>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506" name="Google Shape;506;p23"/>
          <p:cNvSpPr txBox="1"/>
          <p:nvPr/>
        </p:nvSpPr>
        <p:spPr>
          <a:xfrm>
            <a:off x="1039664" y="1244704"/>
            <a:ext cx="7803183" cy="3544976"/>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2"/>
              </a:buClr>
              <a:buSzPts val="2800"/>
              <a:buFont typeface="Arial"/>
              <a:buNone/>
            </a:pPr>
            <a:r>
              <a:rPr lang="en-US" sz="1600" dirty="0"/>
              <a:t>Kuris </a:t>
            </a:r>
            <a:r>
              <a:rPr lang="en-US" sz="1600" dirty="0" err="1"/>
              <a:t>iš</a:t>
            </a:r>
            <a:r>
              <a:rPr lang="en-US" sz="1600" dirty="0"/>
              <a:t> </a:t>
            </a:r>
            <a:r>
              <a:rPr lang="en-US" sz="1600" dirty="0" err="1"/>
              <a:t>šių</a:t>
            </a:r>
            <a:r>
              <a:rPr lang="en-US" sz="1600" dirty="0"/>
              <a:t> </a:t>
            </a:r>
            <a:r>
              <a:rPr lang="en-US" sz="1600" dirty="0" err="1"/>
              <a:t>trijų</a:t>
            </a:r>
            <a:r>
              <a:rPr lang="en-US" sz="1600" dirty="0"/>
              <a:t> </a:t>
            </a:r>
            <a:r>
              <a:rPr lang="en-US" sz="1600" dirty="0" err="1"/>
              <a:t>atliekų</a:t>
            </a:r>
            <a:r>
              <a:rPr lang="en-US" sz="1600" dirty="0"/>
              <a:t> </a:t>
            </a:r>
            <a:r>
              <a:rPr lang="en-US" sz="1600" dirty="0" err="1"/>
              <a:t>srautų</a:t>
            </a:r>
            <a:r>
              <a:rPr lang="en-US" sz="1600" dirty="0"/>
              <a:t>, </a:t>
            </a:r>
            <a:r>
              <a:rPr lang="en-US" sz="1600" dirty="0" err="1"/>
              <a:t>Jūsų</a:t>
            </a:r>
            <a:r>
              <a:rPr lang="en-US" sz="1600" dirty="0"/>
              <a:t> </a:t>
            </a:r>
            <a:r>
              <a:rPr lang="en-US" sz="1600" dirty="0" err="1"/>
              <a:t>nuomone</a:t>
            </a:r>
            <a:r>
              <a:rPr lang="en-US" sz="1600" dirty="0"/>
              <a:t>, </a:t>
            </a:r>
            <a:r>
              <a:rPr lang="en-US" sz="1600" dirty="0" err="1"/>
              <a:t>priskiriama</a:t>
            </a:r>
            <a:r>
              <a:rPr lang="en-US" sz="1600" dirty="0"/>
              <a:t> </a:t>
            </a:r>
            <a:r>
              <a:rPr lang="en-US" sz="1600" dirty="0" err="1"/>
              <a:t>gamintojo</a:t>
            </a:r>
            <a:r>
              <a:rPr lang="en-US" sz="1600" dirty="0"/>
              <a:t> </a:t>
            </a:r>
            <a:r>
              <a:rPr lang="en-US" sz="1600" dirty="0" err="1"/>
              <a:t>atsakomybei</a:t>
            </a:r>
            <a:r>
              <a:rPr lang="en-US" sz="1600" dirty="0"/>
              <a:t>? </a:t>
            </a:r>
            <a:endParaRPr sz="1600" dirty="0"/>
          </a:p>
          <a:p>
            <a:pPr marL="0" lvl="0" indent="0" algn="just" rtl="0">
              <a:spcBef>
                <a:spcPts val="0"/>
              </a:spcBef>
              <a:spcAft>
                <a:spcPts val="0"/>
              </a:spcAft>
              <a:buClr>
                <a:schemeClr val="dk2"/>
              </a:buClr>
              <a:buSzPts val="2800"/>
              <a:buFont typeface="Arial"/>
              <a:buNone/>
            </a:pPr>
            <a:endParaRPr sz="1600" dirty="0"/>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p:txBody>
      </p:sp>
      <p:sp>
        <p:nvSpPr>
          <p:cNvPr id="507" name="Google Shape;507;p23"/>
          <p:cNvSpPr txBox="1"/>
          <p:nvPr/>
        </p:nvSpPr>
        <p:spPr>
          <a:xfrm>
            <a:off x="1101575" y="577310"/>
            <a:ext cx="5022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00000"/>
                </a:solidFill>
                <a:latin typeface="Arial"/>
                <a:ea typeface="Arial"/>
                <a:cs typeface="Arial"/>
                <a:sym typeface="Arial"/>
              </a:rPr>
              <a:t>2 </a:t>
            </a:r>
            <a:r>
              <a:rPr lang="en-US" sz="2400" b="1"/>
              <a:t>klausimas</a:t>
            </a:r>
            <a:endParaRPr sz="1000" b="0" i="0" u="none" strike="noStrike" cap="none">
              <a:solidFill>
                <a:srgbClr val="000000"/>
              </a:solidFill>
              <a:latin typeface="Arial"/>
              <a:ea typeface="Arial"/>
              <a:cs typeface="Arial"/>
              <a:sym typeface="Arial"/>
            </a:endParaRPr>
          </a:p>
        </p:txBody>
      </p:sp>
      <p:sp>
        <p:nvSpPr>
          <p:cNvPr id="508" name="Google Shape;508;p23"/>
          <p:cNvSpPr/>
          <p:nvPr/>
        </p:nvSpPr>
        <p:spPr>
          <a:xfrm>
            <a:off x="1569525" y="2421656"/>
            <a:ext cx="1514400" cy="723300"/>
          </a:xfrm>
          <a:prstGeom prst="rect">
            <a:avLst/>
          </a:prstGeom>
          <a:solidFill>
            <a:srgbClr val="EF860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500" b="0" i="0" u="none" strike="noStrike" cap="none" dirty="0" err="1">
                <a:solidFill>
                  <a:srgbClr val="FFFFFF"/>
                </a:solidFill>
                <a:latin typeface="Arial"/>
                <a:ea typeface="Arial"/>
                <a:cs typeface="Arial"/>
                <a:sym typeface="Arial"/>
              </a:rPr>
              <a:t>Maisto</a:t>
            </a:r>
            <a:r>
              <a:rPr lang="en-US" sz="1500" b="0" i="0" u="none" strike="noStrike" cap="none" dirty="0">
                <a:solidFill>
                  <a:srgbClr val="FFFFFF"/>
                </a:solidFill>
                <a:latin typeface="Arial"/>
                <a:ea typeface="Arial"/>
                <a:cs typeface="Arial"/>
                <a:sym typeface="Arial"/>
              </a:rPr>
              <a:t> </a:t>
            </a:r>
            <a:r>
              <a:rPr lang="en-US" sz="1500" b="0" i="0" u="none" strike="noStrike" cap="none" dirty="0" err="1">
                <a:solidFill>
                  <a:srgbClr val="FFFFFF"/>
                </a:solidFill>
                <a:latin typeface="Arial"/>
                <a:ea typeface="Arial"/>
                <a:cs typeface="Arial"/>
                <a:sym typeface="Arial"/>
              </a:rPr>
              <a:t>atliekos</a:t>
            </a:r>
            <a:r>
              <a:rPr lang="en-US" sz="1500" b="0" i="0" u="none" strike="noStrike" cap="none" dirty="0">
                <a:solidFill>
                  <a:srgbClr val="FFFFFF"/>
                </a:solidFill>
                <a:latin typeface="Arial"/>
                <a:ea typeface="Arial"/>
                <a:cs typeface="Arial"/>
                <a:sym typeface="Arial"/>
              </a:rPr>
              <a:t> </a:t>
            </a:r>
            <a:r>
              <a:rPr lang="en-US" sz="1500" b="0" i="0" u="none" strike="noStrike" cap="none" dirty="0" err="1">
                <a:solidFill>
                  <a:srgbClr val="FFFFFF"/>
                </a:solidFill>
                <a:latin typeface="Arial"/>
                <a:ea typeface="Arial"/>
                <a:cs typeface="Arial"/>
                <a:sym typeface="Arial"/>
              </a:rPr>
              <a:t>iš</a:t>
            </a:r>
            <a:r>
              <a:rPr lang="en-US" sz="1500" b="0" i="0" u="none" strike="noStrike" cap="none" dirty="0">
                <a:solidFill>
                  <a:srgbClr val="FFFFFF"/>
                </a:solidFill>
                <a:latin typeface="Arial"/>
                <a:ea typeface="Arial"/>
                <a:cs typeface="Arial"/>
                <a:sym typeface="Arial"/>
              </a:rPr>
              <a:t> </a:t>
            </a:r>
            <a:r>
              <a:rPr lang="en-US" sz="1500" b="0" i="0" u="none" strike="noStrike" cap="none" dirty="0" err="1">
                <a:solidFill>
                  <a:srgbClr val="FFFFFF"/>
                </a:solidFill>
                <a:latin typeface="Arial"/>
                <a:ea typeface="Arial"/>
                <a:cs typeface="Arial"/>
                <a:sym typeface="Arial"/>
              </a:rPr>
              <a:t>namų</a:t>
            </a:r>
            <a:r>
              <a:rPr lang="en-US" sz="1500" b="0" i="0" u="none" strike="noStrike" cap="none" dirty="0">
                <a:solidFill>
                  <a:srgbClr val="FFFFFF"/>
                </a:solidFill>
                <a:latin typeface="Arial"/>
                <a:ea typeface="Arial"/>
                <a:cs typeface="Arial"/>
                <a:sym typeface="Arial"/>
              </a:rPr>
              <a:t> </a:t>
            </a:r>
            <a:r>
              <a:rPr lang="en-US" sz="1500" b="0" i="0" u="none" strike="noStrike" cap="none" dirty="0" err="1">
                <a:solidFill>
                  <a:srgbClr val="FFFFFF"/>
                </a:solidFill>
                <a:latin typeface="Arial"/>
                <a:ea typeface="Arial"/>
                <a:cs typeface="Arial"/>
                <a:sym typeface="Arial"/>
              </a:rPr>
              <a:t>ūkių</a:t>
            </a:r>
            <a:endParaRPr sz="1500" b="0" i="0" u="none" strike="noStrike" cap="none" dirty="0">
              <a:solidFill>
                <a:srgbClr val="000000"/>
              </a:solidFill>
              <a:latin typeface="Arial"/>
              <a:ea typeface="Arial"/>
              <a:cs typeface="Arial"/>
              <a:sym typeface="Arial"/>
            </a:endParaRPr>
          </a:p>
        </p:txBody>
      </p:sp>
      <p:sp>
        <p:nvSpPr>
          <p:cNvPr id="509" name="Google Shape;509;p23"/>
          <p:cNvSpPr/>
          <p:nvPr/>
        </p:nvSpPr>
        <p:spPr>
          <a:xfrm>
            <a:off x="5599874" y="2421650"/>
            <a:ext cx="1345800" cy="723300"/>
          </a:xfrm>
          <a:prstGeom prst="rect">
            <a:avLst/>
          </a:prstGeom>
          <a:solidFill>
            <a:srgbClr val="EF860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500" b="0" i="0" u="none" strike="noStrike" cap="none">
                <a:solidFill>
                  <a:srgbClr val="FFFFFF"/>
                </a:solidFill>
                <a:latin typeface="Arial"/>
                <a:ea typeface="Arial"/>
                <a:cs typeface="Arial"/>
                <a:sym typeface="Arial"/>
              </a:rPr>
              <a:t>Čiužiniai</a:t>
            </a:r>
            <a:endParaRPr sz="1500" b="0" i="0" u="none" strike="noStrike" cap="none">
              <a:solidFill>
                <a:srgbClr val="000000"/>
              </a:solidFill>
              <a:latin typeface="Arial"/>
              <a:ea typeface="Arial"/>
              <a:cs typeface="Arial"/>
              <a:sym typeface="Arial"/>
            </a:endParaRPr>
          </a:p>
        </p:txBody>
      </p:sp>
      <p:sp>
        <p:nvSpPr>
          <p:cNvPr id="510" name="Google Shape;510;p23"/>
          <p:cNvSpPr/>
          <p:nvPr/>
        </p:nvSpPr>
        <p:spPr>
          <a:xfrm>
            <a:off x="3640946" y="2421656"/>
            <a:ext cx="1401900" cy="723300"/>
          </a:xfrm>
          <a:prstGeom prst="rect">
            <a:avLst/>
          </a:prstGeom>
          <a:solidFill>
            <a:srgbClr val="EF860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500" b="0" i="0" u="none" strike="noStrike" cap="none">
                <a:solidFill>
                  <a:srgbClr val="FFFFFF"/>
                </a:solidFill>
                <a:latin typeface="Arial"/>
                <a:ea typeface="Arial"/>
                <a:cs typeface="Arial"/>
                <a:sym typeface="Arial"/>
              </a:rPr>
              <a:t>Padangos</a:t>
            </a: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cxnSp>
        <p:nvCxnSpPr>
          <p:cNvPr id="515" name="Google Shape;515;p24"/>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16" name="Google Shape;516;p24"/>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17" name="Google Shape;517;p24"/>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18" name="Google Shape;518;p24"/>
          <p:cNvPicPr preferRelativeResize="0"/>
          <p:nvPr/>
        </p:nvPicPr>
        <p:blipFill rotWithShape="1">
          <a:blip r:embed="rId4">
            <a:alphaModFix/>
          </a:blip>
          <a:srcRect/>
          <a:stretch/>
        </p:blipFill>
        <p:spPr>
          <a:xfrm>
            <a:off x="7194148" y="4530178"/>
            <a:ext cx="1648699" cy="470950"/>
          </a:xfrm>
          <a:prstGeom prst="rect">
            <a:avLst/>
          </a:prstGeom>
          <a:noFill/>
          <a:ln>
            <a:noFill/>
          </a:ln>
        </p:spPr>
      </p:pic>
      <p:sp>
        <p:nvSpPr>
          <p:cNvPr id="519" name="Google Shape;519;p24"/>
          <p:cNvSpPr txBox="1"/>
          <p:nvPr/>
        </p:nvSpPr>
        <p:spPr>
          <a:xfrm>
            <a:off x="1137000" y="1040424"/>
            <a:ext cx="7803300" cy="30744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2"/>
              </a:buClr>
              <a:buSzPts val="2800"/>
              <a:buFont typeface="Arial"/>
              <a:buNone/>
            </a:pPr>
            <a:r>
              <a:rPr lang="en-US" sz="1600" dirty="0" err="1">
                <a:solidFill>
                  <a:schemeClr val="dk1"/>
                </a:solidFill>
              </a:rPr>
              <a:t>Teisingas</a:t>
            </a:r>
            <a:r>
              <a:rPr lang="en-US" sz="1600" dirty="0">
                <a:solidFill>
                  <a:schemeClr val="dk1"/>
                </a:solidFill>
              </a:rPr>
              <a:t> </a:t>
            </a:r>
            <a:r>
              <a:rPr lang="en-US" sz="1600" dirty="0" err="1">
                <a:solidFill>
                  <a:schemeClr val="dk1"/>
                </a:solidFill>
              </a:rPr>
              <a:t>atsakymas</a:t>
            </a:r>
            <a:r>
              <a:rPr lang="en-US" sz="1600" dirty="0">
                <a:solidFill>
                  <a:schemeClr val="dk1"/>
                </a:solidFill>
              </a:rPr>
              <a:t> – </a:t>
            </a:r>
            <a:r>
              <a:rPr lang="en-US" sz="1600" dirty="0" err="1">
                <a:solidFill>
                  <a:schemeClr val="dk1"/>
                </a:solidFill>
              </a:rPr>
              <a:t>žemiau</a:t>
            </a:r>
            <a:r>
              <a:rPr lang="en-US" sz="1600" dirty="0">
                <a:solidFill>
                  <a:schemeClr val="dk1"/>
                </a:solidFill>
              </a:rPr>
              <a:t> </a:t>
            </a:r>
            <a:r>
              <a:rPr lang="en-US" sz="1600" dirty="0" err="1">
                <a:solidFill>
                  <a:schemeClr val="dk1"/>
                </a:solidFill>
              </a:rPr>
              <a:t>nurodyti</a:t>
            </a:r>
            <a:r>
              <a:rPr lang="en-US" sz="1600" dirty="0">
                <a:solidFill>
                  <a:schemeClr val="dk1"/>
                </a:solidFill>
              </a:rPr>
              <a:t> </a:t>
            </a:r>
            <a:r>
              <a:rPr lang="en-US" sz="1600" dirty="0" err="1">
                <a:solidFill>
                  <a:schemeClr val="dk1"/>
                </a:solidFill>
              </a:rPr>
              <a:t>produktai</a:t>
            </a:r>
            <a:endParaRPr dirty="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dirty="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dirty="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8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2800"/>
              <a:buFont typeface="Arial"/>
              <a:buNone/>
            </a:pPr>
            <a:r>
              <a:rPr lang="en-US" sz="1600" dirty="0" err="1">
                <a:solidFill>
                  <a:schemeClr val="dk1"/>
                </a:solidFill>
              </a:rPr>
              <a:t>Maisto</a:t>
            </a:r>
            <a:r>
              <a:rPr lang="en-US" sz="1600" dirty="0">
                <a:solidFill>
                  <a:schemeClr val="dk1"/>
                </a:solidFill>
              </a:rPr>
              <a:t> </a:t>
            </a:r>
            <a:r>
              <a:rPr lang="en-US" sz="1600" dirty="0" err="1">
                <a:solidFill>
                  <a:schemeClr val="dk1"/>
                </a:solidFill>
              </a:rPr>
              <a:t>atliekos</a:t>
            </a:r>
            <a:r>
              <a:rPr lang="en-US" sz="1600" dirty="0">
                <a:solidFill>
                  <a:schemeClr val="dk1"/>
                </a:solidFill>
              </a:rPr>
              <a:t> </a:t>
            </a:r>
            <a:r>
              <a:rPr lang="en-US" sz="1600" dirty="0" err="1">
                <a:solidFill>
                  <a:schemeClr val="dk1"/>
                </a:solidFill>
              </a:rPr>
              <a:t>iš</a:t>
            </a:r>
            <a:r>
              <a:rPr lang="en-US" sz="1600" dirty="0">
                <a:solidFill>
                  <a:schemeClr val="dk1"/>
                </a:solidFill>
              </a:rPr>
              <a:t> </a:t>
            </a:r>
            <a:r>
              <a:rPr lang="en-US" sz="1600" dirty="0" err="1">
                <a:solidFill>
                  <a:schemeClr val="dk1"/>
                </a:solidFill>
              </a:rPr>
              <a:t>namų</a:t>
            </a:r>
            <a:r>
              <a:rPr lang="en-US" sz="1600" dirty="0">
                <a:solidFill>
                  <a:schemeClr val="dk1"/>
                </a:solidFill>
              </a:rPr>
              <a:t> </a:t>
            </a:r>
            <a:r>
              <a:rPr lang="en-US" sz="1600" dirty="0" err="1">
                <a:solidFill>
                  <a:schemeClr val="dk1"/>
                </a:solidFill>
              </a:rPr>
              <a:t>ūkio</a:t>
            </a:r>
            <a:r>
              <a:rPr lang="en-US" sz="1600" dirty="0">
                <a:solidFill>
                  <a:schemeClr val="dk1"/>
                </a:solidFill>
              </a:rPr>
              <a:t> </a:t>
            </a:r>
            <a:r>
              <a:rPr lang="en-US" sz="1600" dirty="0" err="1">
                <a:solidFill>
                  <a:schemeClr val="dk1"/>
                </a:solidFill>
              </a:rPr>
              <a:t>gali</a:t>
            </a:r>
            <a:r>
              <a:rPr lang="en-US" sz="1600" dirty="0">
                <a:solidFill>
                  <a:schemeClr val="dk1"/>
                </a:solidFill>
              </a:rPr>
              <a:t> </a:t>
            </a:r>
            <a:r>
              <a:rPr lang="en-US" sz="1600"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 </a:t>
            </a:r>
            <a:r>
              <a:rPr lang="en-US" sz="1600" dirty="0" err="1">
                <a:solidFill>
                  <a:schemeClr val="dk1"/>
                </a:solidFill>
              </a:rPr>
              <a:t>būti</a:t>
            </a:r>
            <a:r>
              <a:rPr lang="en-US" sz="1600" dirty="0">
                <a:solidFill>
                  <a:schemeClr val="dk1"/>
                </a:solidFill>
              </a:rPr>
              <a:t> </a:t>
            </a:r>
            <a:r>
              <a:rPr lang="en-US" sz="1600" dirty="0" err="1">
                <a:solidFill>
                  <a:schemeClr val="dk1"/>
                </a:solidFill>
              </a:rPr>
              <a:t>surenkamos</a:t>
            </a:r>
            <a:r>
              <a:rPr lang="en-US" sz="1600" dirty="0">
                <a:solidFill>
                  <a:schemeClr val="dk1"/>
                </a:solidFill>
              </a:rPr>
              <a:t> </a:t>
            </a:r>
            <a:r>
              <a:rPr lang="en-US" sz="1600" dirty="0" err="1">
                <a:solidFill>
                  <a:schemeClr val="dk1"/>
                </a:solidFill>
              </a:rPr>
              <a:t>ir</a:t>
            </a:r>
            <a:r>
              <a:rPr lang="en-US" sz="1600" dirty="0">
                <a:solidFill>
                  <a:schemeClr val="dk1"/>
                </a:solidFill>
              </a:rPr>
              <a:t> </a:t>
            </a:r>
            <a:r>
              <a:rPr lang="en-US" sz="1600" dirty="0" err="1">
                <a:solidFill>
                  <a:schemeClr val="dk1"/>
                </a:solidFill>
              </a:rPr>
              <a:t>panaudojamos</a:t>
            </a:r>
            <a:r>
              <a:rPr lang="en-US" sz="1600" dirty="0">
                <a:solidFill>
                  <a:schemeClr val="dk1"/>
                </a:solidFill>
              </a:rPr>
              <a:t> </a:t>
            </a:r>
            <a:r>
              <a:rPr lang="en-US" sz="1600" dirty="0" err="1">
                <a:solidFill>
                  <a:schemeClr val="dk1"/>
                </a:solidFill>
              </a:rPr>
              <a:t>kaip</a:t>
            </a:r>
            <a:r>
              <a:rPr lang="en-US" sz="1600" dirty="0">
                <a:solidFill>
                  <a:schemeClr val="dk1"/>
                </a:solidFill>
              </a:rPr>
              <a:t> </a:t>
            </a:r>
            <a:r>
              <a:rPr lang="en-US" sz="1600" dirty="0" err="1">
                <a:solidFill>
                  <a:schemeClr val="dk1"/>
                </a:solidFill>
              </a:rPr>
              <a:t>maistas</a:t>
            </a:r>
            <a:r>
              <a:rPr lang="en-US" sz="1600" dirty="0">
                <a:solidFill>
                  <a:schemeClr val="dk1"/>
                </a:solidFill>
              </a:rPr>
              <a:t> </a:t>
            </a:r>
            <a:r>
              <a:rPr lang="en-US" sz="1600" dirty="0" err="1">
                <a:solidFill>
                  <a:schemeClr val="dk1"/>
                </a:solidFill>
              </a:rPr>
              <a:t>atsinaujinančios</a:t>
            </a:r>
            <a:r>
              <a:rPr lang="en-US" sz="1600" dirty="0">
                <a:solidFill>
                  <a:schemeClr val="dk1"/>
                </a:solidFill>
              </a:rPr>
              <a:t> </a:t>
            </a:r>
            <a:r>
              <a:rPr lang="en-US" sz="1600" dirty="0" err="1">
                <a:solidFill>
                  <a:schemeClr val="dk1"/>
                </a:solidFill>
              </a:rPr>
              <a:t>energijos</a:t>
            </a:r>
            <a:r>
              <a:rPr lang="en-US" sz="1600" dirty="0">
                <a:solidFill>
                  <a:schemeClr val="dk1"/>
                </a:solidFill>
              </a:rPr>
              <a:t> </a:t>
            </a:r>
            <a:r>
              <a:rPr lang="en-US" sz="1600" dirty="0" err="1">
                <a:solidFill>
                  <a:schemeClr val="dk1"/>
                </a:solidFill>
              </a:rPr>
              <a:t>technologijai</a:t>
            </a:r>
            <a:r>
              <a:rPr lang="en-US" sz="1600" dirty="0">
                <a:solidFill>
                  <a:schemeClr val="dk1"/>
                </a:solidFill>
              </a:rPr>
              <a:t> – </a:t>
            </a:r>
            <a:r>
              <a:rPr lang="en-US" sz="1600" dirty="0" err="1">
                <a:solidFill>
                  <a:schemeClr val="dk1"/>
                </a:solidFill>
              </a:rPr>
              <a:t>anaerobinio</a:t>
            </a:r>
            <a:r>
              <a:rPr lang="en-US" sz="1600" dirty="0">
                <a:solidFill>
                  <a:schemeClr val="dk1"/>
                </a:solidFill>
              </a:rPr>
              <a:t> </a:t>
            </a:r>
            <a:r>
              <a:rPr lang="en-US" sz="1600" dirty="0" err="1">
                <a:solidFill>
                  <a:schemeClr val="dk1"/>
                </a:solidFill>
              </a:rPr>
              <a:t>virškinimo</a:t>
            </a:r>
            <a:r>
              <a:rPr lang="en-US" sz="1600" dirty="0">
                <a:solidFill>
                  <a:schemeClr val="dk1"/>
                </a:solidFill>
              </a:rPr>
              <a:t> </a:t>
            </a:r>
            <a:r>
              <a:rPr lang="en-US" sz="1600" dirty="0" err="1">
                <a:solidFill>
                  <a:schemeClr val="dk1"/>
                </a:solidFill>
              </a:rPr>
              <a:t>augalams</a:t>
            </a:r>
            <a:r>
              <a:rPr lang="en-US" sz="1600" dirty="0">
                <a:solidFill>
                  <a:schemeClr val="dk1"/>
                </a:solidFill>
              </a:rPr>
              <a:t>. </a:t>
            </a:r>
            <a:endParaRPr dirty="0">
              <a:solidFill>
                <a:schemeClr val="dk1"/>
              </a:solidFill>
            </a:endParaRPr>
          </a:p>
          <a:p>
            <a:pPr marL="0" marR="0" lvl="0" indent="0" algn="just" rtl="0">
              <a:lnSpc>
                <a:spcPct val="100000"/>
              </a:lnSpc>
              <a:spcBef>
                <a:spcPts val="0"/>
              </a:spcBef>
              <a:spcAft>
                <a:spcPts val="0"/>
              </a:spcAft>
              <a:buClr>
                <a:schemeClr val="dk2"/>
              </a:buClr>
              <a:buSzPts val="2800"/>
              <a:buFont typeface="Arial"/>
              <a:buNone/>
            </a:pPr>
            <a:endParaRPr sz="1600" dirty="0">
              <a:solidFill>
                <a:schemeClr val="dk1"/>
              </a:solidFill>
            </a:endParaRPr>
          </a:p>
        </p:txBody>
      </p:sp>
      <p:sp>
        <p:nvSpPr>
          <p:cNvPr id="520" name="Google Shape;520;p24"/>
          <p:cNvSpPr txBox="1"/>
          <p:nvPr/>
        </p:nvSpPr>
        <p:spPr>
          <a:xfrm>
            <a:off x="1126375" y="242660"/>
            <a:ext cx="502194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a:t>2 klausimas</a:t>
            </a:r>
            <a:endParaRPr sz="1000" b="0" i="0" u="none" strike="noStrike" cap="none">
              <a:solidFill>
                <a:srgbClr val="000000"/>
              </a:solidFill>
              <a:latin typeface="Arial"/>
              <a:ea typeface="Arial"/>
              <a:cs typeface="Arial"/>
              <a:sym typeface="Arial"/>
            </a:endParaRPr>
          </a:p>
        </p:txBody>
      </p:sp>
      <p:sp>
        <p:nvSpPr>
          <p:cNvPr id="521" name="Google Shape;521;p24"/>
          <p:cNvSpPr/>
          <p:nvPr/>
        </p:nvSpPr>
        <p:spPr>
          <a:xfrm>
            <a:off x="4412684" y="1863031"/>
            <a:ext cx="1383300" cy="591000"/>
          </a:xfrm>
          <a:prstGeom prst="rect">
            <a:avLst/>
          </a:prstGeom>
          <a:solidFill>
            <a:srgbClr val="EF860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500" b="0" i="0" u="none" strike="noStrike" cap="none">
                <a:solidFill>
                  <a:srgbClr val="FFFFFF"/>
                </a:solidFill>
                <a:latin typeface="Arial"/>
                <a:ea typeface="Arial"/>
                <a:cs typeface="Arial"/>
                <a:sym typeface="Arial"/>
              </a:rPr>
              <a:t>Čiužiniai</a:t>
            </a:r>
            <a:endParaRPr sz="1500" b="0" i="0" u="none" strike="noStrike" cap="none">
              <a:solidFill>
                <a:srgbClr val="000000"/>
              </a:solidFill>
              <a:latin typeface="Arial"/>
              <a:ea typeface="Arial"/>
              <a:cs typeface="Arial"/>
              <a:sym typeface="Arial"/>
            </a:endParaRPr>
          </a:p>
        </p:txBody>
      </p:sp>
      <p:sp>
        <p:nvSpPr>
          <p:cNvPr id="522" name="Google Shape;522;p24"/>
          <p:cNvSpPr/>
          <p:nvPr/>
        </p:nvSpPr>
        <p:spPr>
          <a:xfrm>
            <a:off x="2541397" y="1863031"/>
            <a:ext cx="1383300" cy="591000"/>
          </a:xfrm>
          <a:prstGeom prst="rect">
            <a:avLst/>
          </a:prstGeom>
          <a:solidFill>
            <a:srgbClr val="EF860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500" b="0" i="0" u="none" strike="noStrike" cap="none">
                <a:solidFill>
                  <a:srgbClr val="FFFFFF"/>
                </a:solidFill>
                <a:latin typeface="Arial"/>
                <a:ea typeface="Arial"/>
                <a:cs typeface="Arial"/>
                <a:sym typeface="Arial"/>
              </a:rPr>
              <a:t>Padangos</a:t>
            </a:r>
            <a:endParaRPr sz="15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1611</Words>
  <Application>Microsoft Office PowerPoint</Application>
  <PresentationFormat>Demonstracija ekrane (16:9)</PresentationFormat>
  <Paragraphs>244</Paragraphs>
  <Slides>25</Slides>
  <Notes>25</Notes>
  <HiddenSlides>0</HiddenSlides>
  <MMClips>0</MMClips>
  <ScaleCrop>false</ScaleCrop>
  <HeadingPairs>
    <vt:vector size="4" baseType="variant">
      <vt:variant>
        <vt:lpstr>Tema</vt:lpstr>
      </vt:variant>
      <vt:variant>
        <vt:i4>3</vt:i4>
      </vt:variant>
      <vt:variant>
        <vt:lpstr>Skaidrių pavadinimai</vt:lpstr>
      </vt:variant>
      <vt:variant>
        <vt:i4>25</vt:i4>
      </vt:variant>
    </vt:vector>
  </HeadingPairs>
  <TitlesOfParts>
    <vt:vector size="28" baseType="lpstr">
      <vt:lpstr>Simple Light</vt:lpstr>
      <vt:lpstr>Simple Light</vt:lpstr>
      <vt:lpstr>Office Theme</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admin</dc:creator>
  <cp:lastModifiedBy>Windows User</cp:lastModifiedBy>
  <cp:revision>8</cp:revision>
  <dcterms:modified xsi:type="dcterms:W3CDTF">2021-01-26T08:36:56Z</dcterms:modified>
</cp:coreProperties>
</file>