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 id="2147483674" r:id="rId3"/>
  </p:sldMasterIdLst>
  <p:notesMasterIdLst>
    <p:notesMasterId r:id="rId2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Lst>
  <p:sldSz cx="9144000" cy="5143500" type="screen16x9"/>
  <p:notesSz cx="6858000" cy="9144000"/>
  <p:embeddedFontLst>
    <p:embeddedFont>
      <p:font typeface="Roboto" panose="020B0604020202020204"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Comic Sans MS" panose="030F0702030302020204" pitchFamily="66"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guide id="3" orient="horz" pos="1296">
          <p15:clr>
            <a:srgbClr val="9AA0A6"/>
          </p15:clr>
        </p15:guide>
        <p15:guide id="4" orient="horz" pos="2774">
          <p15:clr>
            <a:srgbClr val="9AA0A6"/>
          </p15:clr>
        </p15:guide>
        <p15:guide id="5" orient="horz" pos="296">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bpVLKyF2PzYpcJf6IGLBFa5cma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08D387EF-AB97-40DC-A7F4-C288704839F6}">
  <a:tblStyle styleId="{08D387EF-AB97-40DC-A7F4-C288704839F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6" d="100"/>
          <a:sy n="116" d="100"/>
        </p:scale>
        <p:origin x="-413" y="10"/>
      </p:cViewPr>
      <p:guideLst>
        <p:guide orient="horz" pos="1620"/>
        <p:guide orient="horz" pos="1296"/>
        <p:guide orient="horz" pos="2774"/>
        <p:guide orient="horz" pos="296"/>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2.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font" Target="fonts/font10.fntdata"/><Relationship Id="rId40" Type="http://customschemas.google.com/relationships/presentationmetadata" Target="meta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9486587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Introductory slide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Slide for bulleted list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Data retrieved from this site is presented in the form of picture: https://www.theseus.fi/bitstream/handle/10024/43714/omoregie_etiosa.pdf?sequence=1</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5" name="Google Shape;34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6" name="Google Shape;35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0" name="Google Shape;410;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2" name="Google Shape;42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3" name="Google Shape;43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4" name="Google Shape;44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6" name="Google Shape;46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7" name="Google Shape;47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8" name="Google Shape;48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9" name="Google Shape;49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9" name="Google Shape;50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5" name="Google Shape;52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5" name="Google Shape;535;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Alternative slide to the bulleted list slide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jp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3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9" name="Google Shape;19;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3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3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3" name="Google Shape;23;p3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4" name="Google Shape;24;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3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3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3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36"/>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0" name="Google Shape;40;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7" name="Google Shape;47;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0"/>
        <p:cNvGrpSpPr/>
        <p:nvPr/>
      </p:nvGrpSpPr>
      <p:grpSpPr>
        <a:xfrm>
          <a:off x="0" y="0"/>
          <a:ext cx="0" cy="0"/>
          <a:chOff x="0" y="0"/>
          <a:chExt cx="0" cy="0"/>
        </a:xfrm>
      </p:grpSpPr>
      <p:sp>
        <p:nvSpPr>
          <p:cNvPr id="51" name="Google Shape;51;p40"/>
          <p:cNvSpPr txBox="1">
            <a:spLocks noGrp="1"/>
          </p:cNvSpPr>
          <p:nvPr>
            <p:ph type="title"/>
          </p:nvPr>
        </p:nvSpPr>
        <p:spPr>
          <a:xfrm>
            <a:off x="659554" y="906688"/>
            <a:ext cx="7937100" cy="7002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2" name="Google Shape;52;p40"/>
          <p:cNvPicPr preferRelativeResize="0"/>
          <p:nvPr/>
        </p:nvPicPr>
        <p:blipFill rotWithShape="1">
          <a:blip r:embed="rId2">
            <a:alphaModFix/>
          </a:blip>
          <a:srcRect/>
          <a:stretch/>
        </p:blipFill>
        <p:spPr>
          <a:xfrm>
            <a:off x="4653201" y="40687"/>
            <a:ext cx="1374200" cy="659400"/>
          </a:xfrm>
          <a:prstGeom prst="rect">
            <a:avLst/>
          </a:prstGeom>
          <a:noFill/>
          <a:ln>
            <a:noFill/>
          </a:ln>
        </p:spPr>
      </p:pic>
      <p:pic>
        <p:nvPicPr>
          <p:cNvPr id="53" name="Google Shape;53;p40"/>
          <p:cNvPicPr preferRelativeResize="0"/>
          <p:nvPr/>
        </p:nvPicPr>
        <p:blipFill rotWithShape="1">
          <a:blip r:embed="rId3">
            <a:alphaModFix/>
          </a:blip>
          <a:srcRect/>
          <a:stretch/>
        </p:blipFill>
        <p:spPr>
          <a:xfrm>
            <a:off x="2923301" y="156687"/>
            <a:ext cx="1648699" cy="470950"/>
          </a:xfrm>
          <a:prstGeom prst="rect">
            <a:avLst/>
          </a:prstGeom>
          <a:noFill/>
          <a:ln>
            <a:noFill/>
          </a:ln>
        </p:spPr>
      </p:pic>
      <p:cxnSp>
        <p:nvCxnSpPr>
          <p:cNvPr id="54" name="Google Shape;54;p40"/>
          <p:cNvCxnSpPr/>
          <p:nvPr/>
        </p:nvCxnSpPr>
        <p:spPr>
          <a:xfrm rot="10800000" flipH="1">
            <a:off x="0" y="798738"/>
            <a:ext cx="9180900" cy="9300"/>
          </a:xfrm>
          <a:prstGeom prst="straightConnector1">
            <a:avLst/>
          </a:prstGeom>
          <a:noFill/>
          <a:ln w="9525" cap="flat" cmpd="sng">
            <a:solidFill>
              <a:schemeClr val="dk2"/>
            </a:solidFill>
            <a:prstDash val="solid"/>
            <a:round/>
            <a:headEnd type="none" w="sm" len="sm"/>
            <a:tailEnd type="none" w="sm" len="sm"/>
          </a:ln>
        </p:spPr>
      </p:cxnSp>
      <p:sp>
        <p:nvSpPr>
          <p:cNvPr id="55" name="Google Shape;55;p40"/>
          <p:cNvSpPr txBox="1">
            <a:spLocks noGrp="1"/>
          </p:cNvSpPr>
          <p:nvPr>
            <p:ph type="body" idx="1"/>
          </p:nvPr>
        </p:nvSpPr>
        <p:spPr>
          <a:xfrm>
            <a:off x="659554" y="1725702"/>
            <a:ext cx="7937100" cy="26781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56" name="Google Shape;56;p40"/>
          <p:cNvPicPr preferRelativeResize="0"/>
          <p:nvPr/>
        </p:nvPicPr>
        <p:blipFill rotWithShape="1">
          <a:blip r:embed="rId4">
            <a:alphaModFix/>
          </a:blip>
          <a:srcRect/>
          <a:stretch/>
        </p:blipFill>
        <p:spPr>
          <a:xfrm>
            <a:off x="0" y="4449354"/>
            <a:ext cx="9144000" cy="74881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3"/>
        <p:cNvGrpSpPr/>
        <p:nvPr/>
      </p:nvGrpSpPr>
      <p:grpSpPr>
        <a:xfrm>
          <a:off x="0" y="0"/>
          <a:ext cx="0" cy="0"/>
          <a:chOff x="0" y="0"/>
          <a:chExt cx="0" cy="0"/>
        </a:xfrm>
      </p:grpSpPr>
      <p:pic>
        <p:nvPicPr>
          <p:cNvPr id="64" name="Google Shape;64;p27"/>
          <p:cNvPicPr preferRelativeResize="0"/>
          <p:nvPr/>
        </p:nvPicPr>
        <p:blipFill rotWithShape="1">
          <a:blip r:embed="rId2">
            <a:alphaModFix/>
          </a:blip>
          <a:srcRect/>
          <a:stretch/>
        </p:blipFill>
        <p:spPr>
          <a:xfrm>
            <a:off x="236184" y="102393"/>
            <a:ext cx="823031" cy="792549"/>
          </a:xfrm>
          <a:prstGeom prst="rect">
            <a:avLst/>
          </a:prstGeom>
          <a:noFill/>
          <a:ln>
            <a:noFill/>
          </a:ln>
        </p:spPr>
      </p:pic>
      <p:pic>
        <p:nvPicPr>
          <p:cNvPr id="65" name="Google Shape;65;p27"/>
          <p:cNvPicPr preferRelativeResize="0"/>
          <p:nvPr/>
        </p:nvPicPr>
        <p:blipFill rotWithShape="1">
          <a:blip r:embed="rId3">
            <a:alphaModFix/>
          </a:blip>
          <a:srcRect/>
          <a:stretch/>
        </p:blipFill>
        <p:spPr>
          <a:xfrm>
            <a:off x="615772" y="914259"/>
            <a:ext cx="8575988" cy="4244974"/>
          </a:xfrm>
          <a:prstGeom prst="rect">
            <a:avLst/>
          </a:prstGeom>
          <a:noFill/>
          <a:ln>
            <a:noFill/>
          </a:ln>
        </p:spPr>
      </p:pic>
      <p:sp>
        <p:nvSpPr>
          <p:cNvPr id="66" name="Google Shape;66;p27"/>
          <p:cNvSpPr txBox="1">
            <a:spLocks noGrp="1"/>
          </p:cNvSpPr>
          <p:nvPr>
            <p:ph type="title"/>
          </p:nvPr>
        </p:nvSpPr>
        <p:spPr>
          <a:xfrm>
            <a:off x="1331913" y="1"/>
            <a:ext cx="4148048" cy="70008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7"/>
          <p:cNvSpPr txBox="1">
            <a:spLocks noGrp="1"/>
          </p:cNvSpPr>
          <p:nvPr>
            <p:ph type="body" idx="1"/>
          </p:nvPr>
        </p:nvSpPr>
        <p:spPr>
          <a:xfrm>
            <a:off x="1331911" y="904964"/>
            <a:ext cx="4148049" cy="3725863"/>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68" name="Google Shape;68;p27"/>
          <p:cNvPicPr preferRelativeResize="0"/>
          <p:nvPr/>
        </p:nvPicPr>
        <p:blipFill rotWithShape="1">
          <a:blip r:embed="rId4">
            <a:alphaModFix/>
          </a:blip>
          <a:srcRect/>
          <a:stretch/>
        </p:blipFill>
        <p:spPr>
          <a:xfrm>
            <a:off x="7495301" y="4595685"/>
            <a:ext cx="1648699" cy="470950"/>
          </a:xfrm>
          <a:prstGeom prst="rect">
            <a:avLst/>
          </a:prstGeom>
          <a:noFill/>
          <a:ln>
            <a:noFill/>
          </a:ln>
        </p:spPr>
      </p:pic>
      <p:sp>
        <p:nvSpPr>
          <p:cNvPr id="69" name="Google Shape;69;p27"/>
          <p:cNvSpPr>
            <a:spLocks noGrp="1"/>
          </p:cNvSpPr>
          <p:nvPr>
            <p:ph type="pic" idx="2"/>
          </p:nvPr>
        </p:nvSpPr>
        <p:spPr>
          <a:xfrm>
            <a:off x="5655188" y="372975"/>
            <a:ext cx="3488812" cy="424497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91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Bullet point slide" type="obj">
  <p:cSld name="OBJECT">
    <p:spTree>
      <p:nvGrpSpPr>
        <p:cNvPr id="1" name="Shape 70"/>
        <p:cNvGrpSpPr/>
        <p:nvPr/>
      </p:nvGrpSpPr>
      <p:grpSpPr>
        <a:xfrm>
          <a:off x="0" y="0"/>
          <a:ext cx="0" cy="0"/>
          <a:chOff x="0" y="0"/>
          <a:chExt cx="0" cy="0"/>
        </a:xfrm>
      </p:grpSpPr>
      <p:pic>
        <p:nvPicPr>
          <p:cNvPr id="71" name="Google Shape;71;p41"/>
          <p:cNvPicPr preferRelativeResize="0"/>
          <p:nvPr/>
        </p:nvPicPr>
        <p:blipFill rotWithShape="1">
          <a:blip r:embed="rId2">
            <a:alphaModFix/>
          </a:blip>
          <a:srcRect/>
          <a:stretch/>
        </p:blipFill>
        <p:spPr>
          <a:xfrm>
            <a:off x="236184" y="102393"/>
            <a:ext cx="823031" cy="792549"/>
          </a:xfrm>
          <a:prstGeom prst="rect">
            <a:avLst/>
          </a:prstGeom>
          <a:noFill/>
          <a:ln>
            <a:noFill/>
          </a:ln>
        </p:spPr>
      </p:pic>
      <p:pic>
        <p:nvPicPr>
          <p:cNvPr id="72" name="Google Shape;72;p41"/>
          <p:cNvPicPr preferRelativeResize="0"/>
          <p:nvPr/>
        </p:nvPicPr>
        <p:blipFill rotWithShape="1">
          <a:blip r:embed="rId3">
            <a:alphaModFix/>
          </a:blip>
          <a:srcRect/>
          <a:stretch/>
        </p:blipFill>
        <p:spPr>
          <a:xfrm>
            <a:off x="615772" y="914259"/>
            <a:ext cx="8575988" cy="4244974"/>
          </a:xfrm>
          <a:prstGeom prst="rect">
            <a:avLst/>
          </a:prstGeom>
          <a:noFill/>
          <a:ln>
            <a:noFill/>
          </a:ln>
        </p:spPr>
      </p:pic>
      <p:sp>
        <p:nvSpPr>
          <p:cNvPr id="73" name="Google Shape;73;p41"/>
          <p:cNvSpPr txBox="1">
            <a:spLocks noGrp="1"/>
          </p:cNvSpPr>
          <p:nvPr>
            <p:ph type="title"/>
          </p:nvPr>
        </p:nvSpPr>
        <p:spPr>
          <a:xfrm>
            <a:off x="1331912" y="1"/>
            <a:ext cx="7183437" cy="70008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1"/>
          <p:cNvSpPr txBox="1">
            <a:spLocks noGrp="1"/>
          </p:cNvSpPr>
          <p:nvPr>
            <p:ph type="body" idx="1"/>
          </p:nvPr>
        </p:nvSpPr>
        <p:spPr>
          <a:xfrm>
            <a:off x="1331912" y="898525"/>
            <a:ext cx="7183438" cy="368935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75" name="Google Shape;75;p41"/>
          <p:cNvPicPr preferRelativeResize="0"/>
          <p:nvPr/>
        </p:nvPicPr>
        <p:blipFill rotWithShape="1">
          <a:blip r:embed="rId4">
            <a:alphaModFix/>
          </a:blip>
          <a:srcRect/>
          <a:stretch/>
        </p:blipFill>
        <p:spPr>
          <a:xfrm>
            <a:off x="7495301" y="4595685"/>
            <a:ext cx="1648699" cy="470950"/>
          </a:xfrm>
          <a:prstGeom prst="rect">
            <a:avLst/>
          </a:prstGeom>
          <a:noFill/>
          <a:ln>
            <a:noFill/>
          </a:ln>
        </p:spPr>
      </p:pic>
    </p:spTree>
  </p:cSld>
  <p:clrMapOvr>
    <a:masterClrMapping/>
  </p:clrMapOvr>
  <p:extLst>
    <p:ext uri="{DCECCB84-F9BA-43D5-87BE-67443E8EF086}">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9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6"/>
        <p:cNvGrpSpPr/>
        <p:nvPr/>
      </p:nvGrpSpPr>
      <p:grpSpPr>
        <a:xfrm>
          <a:off x="0" y="0"/>
          <a:ext cx="0" cy="0"/>
          <a:chOff x="0" y="0"/>
          <a:chExt cx="0" cy="0"/>
        </a:xfrm>
      </p:grpSpPr>
      <p:sp>
        <p:nvSpPr>
          <p:cNvPr id="77" name="Google Shape;77;p42"/>
          <p:cNvSpPr txBox="1">
            <a:spLocks noGrp="1"/>
          </p:cNvSpPr>
          <p:nvPr>
            <p:ph type="ctrTitle"/>
          </p:nvPr>
        </p:nvSpPr>
        <p:spPr>
          <a:xfrm>
            <a:off x="1143000" y="906104"/>
            <a:ext cx="6858000" cy="1124034"/>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800"/>
              <a:buFont typeface="Arial"/>
              <a:buNone/>
              <a:defRPr sz="4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2"/>
          <p:cNvSpPr txBox="1">
            <a:spLocks noGrp="1"/>
          </p:cNvSpPr>
          <p:nvPr>
            <p:ph type="subTitle" idx="1"/>
          </p:nvPr>
        </p:nvSpPr>
        <p:spPr>
          <a:xfrm>
            <a:off x="1143000" y="2256719"/>
            <a:ext cx="6858000" cy="1019192"/>
          </a:xfrm>
          <a:prstGeom prst="rect">
            <a:avLst/>
          </a:prstGeom>
          <a:noFill/>
          <a:ln>
            <a:noFill/>
          </a:ln>
        </p:spPr>
        <p:txBody>
          <a:bodyPr spcFirstLastPara="1" wrap="square" lIns="91425" tIns="45700" rIns="91425" bIns="45700" anchor="b" anchorCtr="0">
            <a:noAutofit/>
          </a:bodyPr>
          <a:lstStyle>
            <a:lvl1pPr lvl="0" algn="ctr">
              <a:lnSpc>
                <a:spcPct val="90000"/>
              </a:lnSpc>
              <a:spcBef>
                <a:spcPts val="750"/>
              </a:spcBef>
              <a:spcAft>
                <a:spcPts val="0"/>
              </a:spcAft>
              <a:buClr>
                <a:srgbClr val="7F7F7F"/>
              </a:buClr>
              <a:buSzPts val="2400"/>
              <a:buNone/>
              <a:defRPr sz="2400">
                <a:solidFill>
                  <a:srgbClr val="7F7F7F"/>
                </a:solidFil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79" name="Google Shape;79;p42"/>
          <p:cNvPicPr preferRelativeResize="0"/>
          <p:nvPr/>
        </p:nvPicPr>
        <p:blipFill rotWithShape="1">
          <a:blip r:embed="rId2">
            <a:alphaModFix/>
          </a:blip>
          <a:srcRect/>
          <a:stretch/>
        </p:blipFill>
        <p:spPr>
          <a:xfrm>
            <a:off x="4653201" y="40687"/>
            <a:ext cx="1374201" cy="659401"/>
          </a:xfrm>
          <a:prstGeom prst="rect">
            <a:avLst/>
          </a:prstGeom>
          <a:noFill/>
          <a:ln>
            <a:noFill/>
          </a:ln>
        </p:spPr>
      </p:pic>
      <p:pic>
        <p:nvPicPr>
          <p:cNvPr id="80" name="Google Shape;80;p42"/>
          <p:cNvPicPr preferRelativeResize="0"/>
          <p:nvPr/>
        </p:nvPicPr>
        <p:blipFill rotWithShape="1">
          <a:blip r:embed="rId3">
            <a:alphaModFix/>
          </a:blip>
          <a:srcRect/>
          <a:stretch/>
        </p:blipFill>
        <p:spPr>
          <a:xfrm>
            <a:off x="2923301" y="156687"/>
            <a:ext cx="1648699" cy="470950"/>
          </a:xfrm>
          <a:prstGeom prst="rect">
            <a:avLst/>
          </a:prstGeom>
          <a:noFill/>
          <a:ln>
            <a:noFill/>
          </a:ln>
        </p:spPr>
      </p:pic>
      <p:pic>
        <p:nvPicPr>
          <p:cNvPr id="81" name="Google Shape;81;p42"/>
          <p:cNvPicPr preferRelativeResize="0"/>
          <p:nvPr/>
        </p:nvPicPr>
        <p:blipFill rotWithShape="1">
          <a:blip r:embed="rId4">
            <a:alphaModFix/>
          </a:blip>
          <a:srcRect/>
          <a:stretch/>
        </p:blipFill>
        <p:spPr>
          <a:xfrm>
            <a:off x="0" y="3778339"/>
            <a:ext cx="9144000" cy="1371600"/>
          </a:xfrm>
          <a:prstGeom prst="rect">
            <a:avLst/>
          </a:prstGeom>
          <a:noFill/>
          <a:ln>
            <a:noFill/>
          </a:ln>
        </p:spPr>
      </p:pic>
      <p:pic>
        <p:nvPicPr>
          <p:cNvPr id="82" name="Google Shape;82;p42"/>
          <p:cNvPicPr preferRelativeResize="0"/>
          <p:nvPr/>
        </p:nvPicPr>
        <p:blipFill rotWithShape="1">
          <a:blip r:embed="rId5">
            <a:alphaModFix/>
          </a:blip>
          <a:srcRect t="13403"/>
          <a:stretch/>
        </p:blipFill>
        <p:spPr>
          <a:xfrm>
            <a:off x="7535486" y="4463379"/>
            <a:ext cx="1084951" cy="9394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3"/>
        <p:cNvGrpSpPr/>
        <p:nvPr/>
      </p:nvGrpSpPr>
      <p:grpSpPr>
        <a:xfrm>
          <a:off x="0" y="0"/>
          <a:ext cx="0" cy="0"/>
          <a:chOff x="0" y="0"/>
          <a:chExt cx="0" cy="0"/>
        </a:xfrm>
      </p:grpSpPr>
      <p:sp>
        <p:nvSpPr>
          <p:cNvPr id="84" name="Google Shape;84;p43"/>
          <p:cNvSpPr txBox="1">
            <a:spLocks noGrp="1"/>
          </p:cNvSpPr>
          <p:nvPr>
            <p:ph type="title"/>
          </p:nvPr>
        </p:nvSpPr>
        <p:spPr>
          <a:xfrm>
            <a:off x="659554" y="906688"/>
            <a:ext cx="7937093" cy="700087"/>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5" name="Google Shape;85;p43"/>
          <p:cNvPicPr preferRelativeResize="0"/>
          <p:nvPr/>
        </p:nvPicPr>
        <p:blipFill rotWithShape="1">
          <a:blip r:embed="rId2">
            <a:alphaModFix/>
          </a:blip>
          <a:srcRect/>
          <a:stretch/>
        </p:blipFill>
        <p:spPr>
          <a:xfrm>
            <a:off x="4653201" y="40687"/>
            <a:ext cx="1374201" cy="659401"/>
          </a:xfrm>
          <a:prstGeom prst="rect">
            <a:avLst/>
          </a:prstGeom>
          <a:noFill/>
          <a:ln>
            <a:noFill/>
          </a:ln>
        </p:spPr>
      </p:pic>
      <p:pic>
        <p:nvPicPr>
          <p:cNvPr id="86" name="Google Shape;86;p43"/>
          <p:cNvPicPr preferRelativeResize="0"/>
          <p:nvPr/>
        </p:nvPicPr>
        <p:blipFill rotWithShape="1">
          <a:blip r:embed="rId3">
            <a:alphaModFix/>
          </a:blip>
          <a:srcRect/>
          <a:stretch/>
        </p:blipFill>
        <p:spPr>
          <a:xfrm>
            <a:off x="2923301" y="156687"/>
            <a:ext cx="1648699" cy="470950"/>
          </a:xfrm>
          <a:prstGeom prst="rect">
            <a:avLst/>
          </a:prstGeom>
          <a:noFill/>
          <a:ln>
            <a:noFill/>
          </a:ln>
        </p:spPr>
      </p:pic>
      <p:cxnSp>
        <p:nvCxnSpPr>
          <p:cNvPr id="87" name="Google Shape;87;p43"/>
          <p:cNvCxnSpPr/>
          <p:nvPr/>
        </p:nvCxnSpPr>
        <p:spPr>
          <a:xfrm rot="10800000" flipH="1">
            <a:off x="0" y="798738"/>
            <a:ext cx="9180900" cy="9300"/>
          </a:xfrm>
          <a:prstGeom prst="straightConnector1">
            <a:avLst/>
          </a:prstGeom>
          <a:noFill/>
          <a:ln w="9525" cap="flat" cmpd="sng">
            <a:solidFill>
              <a:schemeClr val="dk2"/>
            </a:solidFill>
            <a:prstDash val="solid"/>
            <a:round/>
            <a:headEnd type="none" w="sm" len="sm"/>
            <a:tailEnd type="none" w="sm" len="sm"/>
          </a:ln>
        </p:spPr>
      </p:cxnSp>
      <p:sp>
        <p:nvSpPr>
          <p:cNvPr id="88" name="Google Shape;88;p43"/>
          <p:cNvSpPr txBox="1">
            <a:spLocks noGrp="1"/>
          </p:cNvSpPr>
          <p:nvPr>
            <p:ph type="body" idx="1"/>
          </p:nvPr>
        </p:nvSpPr>
        <p:spPr>
          <a:xfrm>
            <a:off x="659554" y="1725702"/>
            <a:ext cx="7937093" cy="2678112"/>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89" name="Google Shape;89;p43"/>
          <p:cNvPicPr preferRelativeResize="0"/>
          <p:nvPr/>
        </p:nvPicPr>
        <p:blipFill rotWithShape="1">
          <a:blip r:embed="rId4">
            <a:alphaModFix/>
          </a:blip>
          <a:srcRect/>
          <a:stretch/>
        </p:blipFill>
        <p:spPr>
          <a:xfrm>
            <a:off x="0" y="4449354"/>
            <a:ext cx="9144000" cy="74881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ont use 1">
  <p:cSld name="Dont use 1">
    <p:spTree>
      <p:nvGrpSpPr>
        <p:cNvPr id="1" name="Shape 91"/>
        <p:cNvGrpSpPr/>
        <p:nvPr/>
      </p:nvGrpSpPr>
      <p:grpSpPr>
        <a:xfrm>
          <a:off x="0" y="0"/>
          <a:ext cx="0" cy="0"/>
          <a:chOff x="0" y="0"/>
          <a:chExt cx="0" cy="0"/>
        </a:xfrm>
      </p:grpSpPr>
      <p:sp>
        <p:nvSpPr>
          <p:cNvPr id="92" name="Google Shape;92;p45"/>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93" name="Google Shape;93;p45"/>
          <p:cNvSpPr txBox="1">
            <a:spLocks noGrp="1"/>
          </p:cNvSpPr>
          <p:nvPr>
            <p:ph type="body" idx="2"/>
          </p:nvPr>
        </p:nvSpPr>
        <p:spPr>
          <a:xfrm>
            <a:off x="1558925" y="2311400"/>
            <a:ext cx="5956300" cy="930275"/>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750"/>
              </a:spcBef>
              <a:spcAft>
                <a:spcPts val="0"/>
              </a:spcAft>
              <a:buClr>
                <a:srgbClr val="7F7F7F"/>
              </a:buClr>
              <a:buSzPts val="2400"/>
              <a:buNone/>
              <a:defRPr sz="2400">
                <a:solidFill>
                  <a:srgbClr val="7F7F7F"/>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ont use 2" type="twoObj">
  <p:cSld name="TWO_OBJECTS">
    <p:spTree>
      <p:nvGrpSpPr>
        <p:cNvPr id="1" name="Shape 94"/>
        <p:cNvGrpSpPr/>
        <p:nvPr/>
      </p:nvGrpSpPr>
      <p:grpSpPr>
        <a:xfrm>
          <a:off x="0" y="0"/>
          <a:ext cx="0" cy="0"/>
          <a:chOff x="0" y="0"/>
          <a:chExt cx="0" cy="0"/>
        </a:xfrm>
      </p:grpSpPr>
      <p:sp>
        <p:nvSpPr>
          <p:cNvPr id="95" name="Google Shape;95;p46"/>
          <p:cNvSpPr txBox="1">
            <a:spLocks noGrp="1"/>
          </p:cNvSpPr>
          <p:nvPr>
            <p:ph type="title"/>
          </p:nvPr>
        </p:nvSpPr>
        <p:spPr>
          <a:xfrm>
            <a:off x="1331912" y="1"/>
            <a:ext cx="7183437" cy="70008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6"/>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7" name="Google Shape;97;p46"/>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8" name="Google Shape;98;p4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4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4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ont use 3" type="twoTxTwoObj">
  <p:cSld name="TWO_OBJECTS_WITH_TEXT">
    <p:spTree>
      <p:nvGrpSpPr>
        <p:cNvPr id="1" name="Shape 101"/>
        <p:cNvGrpSpPr/>
        <p:nvPr/>
      </p:nvGrpSpPr>
      <p:grpSpPr>
        <a:xfrm>
          <a:off x="0" y="0"/>
          <a:ext cx="0" cy="0"/>
          <a:chOff x="0" y="0"/>
          <a:chExt cx="0" cy="0"/>
        </a:xfrm>
      </p:grpSpPr>
      <p:sp>
        <p:nvSpPr>
          <p:cNvPr id="102" name="Google Shape;102;p47"/>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47"/>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04" name="Google Shape;104;p47"/>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05" name="Google Shape;105;p47"/>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06" name="Google Shape;106;p47"/>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07" name="Google Shape;107;p4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4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ont use 4" type="objTx">
  <p:cSld name="OBJECT_WITH_CAPTION_TEXT">
    <p:spTree>
      <p:nvGrpSpPr>
        <p:cNvPr id="1" name="Shape 110"/>
        <p:cNvGrpSpPr/>
        <p:nvPr/>
      </p:nvGrpSpPr>
      <p:grpSpPr>
        <a:xfrm>
          <a:off x="0" y="0"/>
          <a:ext cx="0" cy="0"/>
          <a:chOff x="0" y="0"/>
          <a:chExt cx="0" cy="0"/>
        </a:xfrm>
      </p:grpSpPr>
      <p:sp>
        <p:nvSpPr>
          <p:cNvPr id="111" name="Google Shape;111;p48"/>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48"/>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113" name="Google Shape;113;p48"/>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14" name="Google Shape;114;p4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4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4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ont use 5" type="picTx">
  <p:cSld name="PICTURE_WITH_CAPTION_TEXT">
    <p:spTree>
      <p:nvGrpSpPr>
        <p:cNvPr id="1" name="Shape 117"/>
        <p:cNvGrpSpPr/>
        <p:nvPr/>
      </p:nvGrpSpPr>
      <p:grpSpPr>
        <a:xfrm>
          <a:off x="0" y="0"/>
          <a:ext cx="0" cy="0"/>
          <a:chOff x="0" y="0"/>
          <a:chExt cx="0" cy="0"/>
        </a:xfrm>
      </p:grpSpPr>
      <p:sp>
        <p:nvSpPr>
          <p:cNvPr id="118" name="Google Shape;118;p4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49"/>
          <p:cNvSpPr>
            <a:spLocks noGrp="1"/>
          </p:cNvSpPr>
          <p:nvPr>
            <p:ph type="pic" idx="2"/>
          </p:nvPr>
        </p:nvSpPr>
        <p:spPr>
          <a:xfrm>
            <a:off x="3887391" y="740569"/>
            <a:ext cx="4629150" cy="365521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20" name="Google Shape;120;p49"/>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21" name="Google Shape;121;p4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4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4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ont use 6" type="vertTx">
  <p:cSld name="VERTICAL_TEXT">
    <p:spTree>
      <p:nvGrpSpPr>
        <p:cNvPr id="1" name="Shape 124"/>
        <p:cNvGrpSpPr/>
        <p:nvPr/>
      </p:nvGrpSpPr>
      <p:grpSpPr>
        <a:xfrm>
          <a:off x="0" y="0"/>
          <a:ext cx="0" cy="0"/>
          <a:chOff x="0" y="0"/>
          <a:chExt cx="0" cy="0"/>
        </a:xfrm>
      </p:grpSpPr>
      <p:sp>
        <p:nvSpPr>
          <p:cNvPr id="125" name="Google Shape;125;p50"/>
          <p:cNvSpPr txBox="1">
            <a:spLocks noGrp="1"/>
          </p:cNvSpPr>
          <p:nvPr>
            <p:ph type="title"/>
          </p:nvPr>
        </p:nvSpPr>
        <p:spPr>
          <a:xfrm>
            <a:off x="1331912" y="1"/>
            <a:ext cx="7183437" cy="70008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50"/>
          <p:cNvSpPr txBox="1">
            <a:spLocks noGrp="1"/>
          </p:cNvSpPr>
          <p:nvPr>
            <p:ph type="body" idx="1"/>
          </p:nvPr>
        </p:nvSpPr>
        <p:spPr>
          <a:xfrm rot="5400000">
            <a:off x="3056532" y="-826095"/>
            <a:ext cx="3734198" cy="71834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7" name="Google Shape;127;p5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5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5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ont use 7" type="vertTitleAndTx">
  <p:cSld name="VERTICAL_TITLE_AND_VERTICAL_TEXT">
    <p:spTree>
      <p:nvGrpSpPr>
        <p:cNvPr id="1" name="Shape 130"/>
        <p:cNvGrpSpPr/>
        <p:nvPr/>
      </p:nvGrpSpPr>
      <p:grpSpPr>
        <a:xfrm>
          <a:off x="0" y="0"/>
          <a:ext cx="0" cy="0"/>
          <a:chOff x="0" y="0"/>
          <a:chExt cx="0" cy="0"/>
        </a:xfrm>
      </p:grpSpPr>
      <p:sp>
        <p:nvSpPr>
          <p:cNvPr id="131" name="Google Shape;131;p51"/>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51"/>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3" name="Google Shape;133;p5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5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5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659554" y="906688"/>
            <a:ext cx="7937100" cy="7002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4" name="Google Shape;144;p29"/>
          <p:cNvPicPr preferRelativeResize="0"/>
          <p:nvPr/>
        </p:nvPicPr>
        <p:blipFill rotWithShape="1">
          <a:blip r:embed="rId2">
            <a:alphaModFix/>
          </a:blip>
          <a:srcRect/>
          <a:stretch/>
        </p:blipFill>
        <p:spPr>
          <a:xfrm>
            <a:off x="4653201" y="40687"/>
            <a:ext cx="1374200" cy="659400"/>
          </a:xfrm>
          <a:prstGeom prst="rect">
            <a:avLst/>
          </a:prstGeom>
          <a:noFill/>
          <a:ln>
            <a:noFill/>
          </a:ln>
        </p:spPr>
      </p:pic>
      <p:pic>
        <p:nvPicPr>
          <p:cNvPr id="145" name="Google Shape;145;p29"/>
          <p:cNvPicPr preferRelativeResize="0"/>
          <p:nvPr/>
        </p:nvPicPr>
        <p:blipFill rotWithShape="1">
          <a:blip r:embed="rId3">
            <a:alphaModFix/>
          </a:blip>
          <a:srcRect/>
          <a:stretch/>
        </p:blipFill>
        <p:spPr>
          <a:xfrm>
            <a:off x="2923301" y="156687"/>
            <a:ext cx="1648699" cy="470950"/>
          </a:xfrm>
          <a:prstGeom prst="rect">
            <a:avLst/>
          </a:prstGeom>
          <a:noFill/>
          <a:ln>
            <a:noFill/>
          </a:ln>
        </p:spPr>
      </p:pic>
      <p:cxnSp>
        <p:nvCxnSpPr>
          <p:cNvPr id="146" name="Google Shape;146;p29"/>
          <p:cNvCxnSpPr/>
          <p:nvPr/>
        </p:nvCxnSpPr>
        <p:spPr>
          <a:xfrm rot="10800000" flipH="1">
            <a:off x="0" y="798738"/>
            <a:ext cx="9180900" cy="9300"/>
          </a:xfrm>
          <a:prstGeom prst="straightConnector1">
            <a:avLst/>
          </a:prstGeom>
          <a:noFill/>
          <a:ln w="9525" cap="flat" cmpd="sng">
            <a:solidFill>
              <a:schemeClr val="dk2"/>
            </a:solidFill>
            <a:prstDash val="solid"/>
            <a:round/>
            <a:headEnd type="none" w="sm" len="sm"/>
            <a:tailEnd type="none" w="sm" len="sm"/>
          </a:ln>
        </p:spPr>
      </p:cxnSp>
      <p:sp>
        <p:nvSpPr>
          <p:cNvPr id="147" name="Google Shape;147;p29"/>
          <p:cNvSpPr txBox="1">
            <a:spLocks noGrp="1"/>
          </p:cNvSpPr>
          <p:nvPr>
            <p:ph type="body" idx="1"/>
          </p:nvPr>
        </p:nvSpPr>
        <p:spPr>
          <a:xfrm>
            <a:off x="659554" y="1725702"/>
            <a:ext cx="7937100" cy="26781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48" name="Google Shape;148;p29"/>
          <p:cNvPicPr preferRelativeResize="0"/>
          <p:nvPr/>
        </p:nvPicPr>
        <p:blipFill rotWithShape="1">
          <a:blip r:embed="rId4">
            <a:alphaModFix/>
          </a:blip>
          <a:srcRect/>
          <a:stretch/>
        </p:blipFill>
        <p:spPr>
          <a:xfrm>
            <a:off x="0" y="4449354"/>
            <a:ext cx="9144000" cy="74881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9"/>
        <p:cNvGrpSpPr/>
        <p:nvPr/>
      </p:nvGrpSpPr>
      <p:grpSpPr>
        <a:xfrm>
          <a:off x="0" y="0"/>
          <a:ext cx="0" cy="0"/>
          <a:chOff x="0" y="0"/>
          <a:chExt cx="0" cy="0"/>
        </a:xfrm>
      </p:grpSpPr>
      <p:sp>
        <p:nvSpPr>
          <p:cNvPr id="150" name="Google Shape;150;p52"/>
          <p:cNvSpPr txBox="1">
            <a:spLocks noGrp="1"/>
          </p:cNvSpPr>
          <p:nvPr>
            <p:ph type="ctrTitle"/>
          </p:nvPr>
        </p:nvSpPr>
        <p:spPr>
          <a:xfrm>
            <a:off x="1143000" y="906104"/>
            <a:ext cx="6858000" cy="11241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800"/>
              <a:buFont typeface="Arial"/>
              <a:buNone/>
              <a:defRPr sz="4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52"/>
          <p:cNvSpPr txBox="1">
            <a:spLocks noGrp="1"/>
          </p:cNvSpPr>
          <p:nvPr>
            <p:ph type="subTitle" idx="1"/>
          </p:nvPr>
        </p:nvSpPr>
        <p:spPr>
          <a:xfrm>
            <a:off x="1143000" y="2256719"/>
            <a:ext cx="6858000" cy="10191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750"/>
              </a:spcBef>
              <a:spcAft>
                <a:spcPts val="0"/>
              </a:spcAft>
              <a:buClr>
                <a:srgbClr val="7F7F7F"/>
              </a:buClr>
              <a:buSzPts val="2400"/>
              <a:buNone/>
              <a:defRPr sz="2400">
                <a:solidFill>
                  <a:srgbClr val="7F7F7F"/>
                </a:solidFil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152" name="Google Shape;152;p52"/>
          <p:cNvPicPr preferRelativeResize="0"/>
          <p:nvPr/>
        </p:nvPicPr>
        <p:blipFill rotWithShape="1">
          <a:blip r:embed="rId2">
            <a:alphaModFix/>
          </a:blip>
          <a:srcRect/>
          <a:stretch/>
        </p:blipFill>
        <p:spPr>
          <a:xfrm>
            <a:off x="4653201" y="40687"/>
            <a:ext cx="1374200" cy="659400"/>
          </a:xfrm>
          <a:prstGeom prst="rect">
            <a:avLst/>
          </a:prstGeom>
          <a:noFill/>
          <a:ln>
            <a:noFill/>
          </a:ln>
        </p:spPr>
      </p:pic>
      <p:pic>
        <p:nvPicPr>
          <p:cNvPr id="153" name="Google Shape;153;p52"/>
          <p:cNvPicPr preferRelativeResize="0"/>
          <p:nvPr/>
        </p:nvPicPr>
        <p:blipFill rotWithShape="1">
          <a:blip r:embed="rId3">
            <a:alphaModFix/>
          </a:blip>
          <a:srcRect/>
          <a:stretch/>
        </p:blipFill>
        <p:spPr>
          <a:xfrm>
            <a:off x="2923301" y="156687"/>
            <a:ext cx="1648699" cy="470950"/>
          </a:xfrm>
          <a:prstGeom prst="rect">
            <a:avLst/>
          </a:prstGeom>
          <a:noFill/>
          <a:ln>
            <a:noFill/>
          </a:ln>
        </p:spPr>
      </p:pic>
      <p:pic>
        <p:nvPicPr>
          <p:cNvPr id="154" name="Google Shape;154;p52"/>
          <p:cNvPicPr preferRelativeResize="0"/>
          <p:nvPr/>
        </p:nvPicPr>
        <p:blipFill rotWithShape="1">
          <a:blip r:embed="rId4">
            <a:alphaModFix/>
          </a:blip>
          <a:srcRect/>
          <a:stretch/>
        </p:blipFill>
        <p:spPr>
          <a:xfrm>
            <a:off x="0" y="3778339"/>
            <a:ext cx="9144000" cy="1371600"/>
          </a:xfrm>
          <a:prstGeom prst="rect">
            <a:avLst/>
          </a:prstGeom>
          <a:noFill/>
          <a:ln>
            <a:noFill/>
          </a:ln>
        </p:spPr>
      </p:pic>
      <p:pic>
        <p:nvPicPr>
          <p:cNvPr id="155" name="Google Shape;155;p52"/>
          <p:cNvPicPr preferRelativeResize="0"/>
          <p:nvPr/>
        </p:nvPicPr>
        <p:blipFill rotWithShape="1">
          <a:blip r:embed="rId5">
            <a:alphaModFix/>
          </a:blip>
          <a:srcRect t="13403"/>
          <a:stretch/>
        </p:blipFill>
        <p:spPr>
          <a:xfrm>
            <a:off x="7535486" y="4463379"/>
            <a:ext cx="1084951" cy="939475"/>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Bullet point slide" type="obj">
  <p:cSld name="OBJECT">
    <p:spTree>
      <p:nvGrpSpPr>
        <p:cNvPr id="1" name="Shape 156"/>
        <p:cNvGrpSpPr/>
        <p:nvPr/>
      </p:nvGrpSpPr>
      <p:grpSpPr>
        <a:xfrm>
          <a:off x="0" y="0"/>
          <a:ext cx="0" cy="0"/>
          <a:chOff x="0" y="0"/>
          <a:chExt cx="0" cy="0"/>
        </a:xfrm>
      </p:grpSpPr>
      <p:pic>
        <p:nvPicPr>
          <p:cNvPr id="157" name="Google Shape;157;p53"/>
          <p:cNvPicPr preferRelativeResize="0"/>
          <p:nvPr/>
        </p:nvPicPr>
        <p:blipFill rotWithShape="1">
          <a:blip r:embed="rId2">
            <a:alphaModFix/>
          </a:blip>
          <a:srcRect/>
          <a:stretch/>
        </p:blipFill>
        <p:spPr>
          <a:xfrm>
            <a:off x="236184" y="102393"/>
            <a:ext cx="823031" cy="792549"/>
          </a:xfrm>
          <a:prstGeom prst="rect">
            <a:avLst/>
          </a:prstGeom>
          <a:noFill/>
          <a:ln>
            <a:noFill/>
          </a:ln>
        </p:spPr>
      </p:pic>
      <p:pic>
        <p:nvPicPr>
          <p:cNvPr id="158" name="Google Shape;158;p53"/>
          <p:cNvPicPr preferRelativeResize="0"/>
          <p:nvPr/>
        </p:nvPicPr>
        <p:blipFill rotWithShape="1">
          <a:blip r:embed="rId3">
            <a:alphaModFix/>
          </a:blip>
          <a:srcRect/>
          <a:stretch/>
        </p:blipFill>
        <p:spPr>
          <a:xfrm>
            <a:off x="615772" y="914259"/>
            <a:ext cx="8575988" cy="4244974"/>
          </a:xfrm>
          <a:prstGeom prst="rect">
            <a:avLst/>
          </a:prstGeom>
          <a:noFill/>
          <a:ln>
            <a:noFill/>
          </a:ln>
        </p:spPr>
      </p:pic>
      <p:sp>
        <p:nvSpPr>
          <p:cNvPr id="159" name="Google Shape;159;p53"/>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53"/>
          <p:cNvSpPr txBox="1">
            <a:spLocks noGrp="1"/>
          </p:cNvSpPr>
          <p:nvPr>
            <p:ph type="body" idx="1"/>
          </p:nvPr>
        </p:nvSpPr>
        <p:spPr>
          <a:xfrm>
            <a:off x="1331912" y="898525"/>
            <a:ext cx="7183500" cy="36894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61" name="Google Shape;161;p53"/>
          <p:cNvPicPr preferRelativeResize="0"/>
          <p:nvPr/>
        </p:nvPicPr>
        <p:blipFill rotWithShape="1">
          <a:blip r:embed="rId4">
            <a:alphaModFix/>
          </a:blip>
          <a:srcRect/>
          <a:stretch/>
        </p:blipFill>
        <p:spPr>
          <a:xfrm>
            <a:off x="7495301" y="4595685"/>
            <a:ext cx="1648699" cy="470950"/>
          </a:xfrm>
          <a:prstGeom prst="rect">
            <a:avLst/>
          </a:prstGeom>
          <a:noFill/>
          <a:ln>
            <a:noFill/>
          </a:ln>
        </p:spPr>
      </p:pic>
    </p:spTree>
  </p:cSld>
  <p:clrMapOvr>
    <a:masterClrMapping/>
  </p:clrMapOvr>
  <p:extLst>
    <p:ext uri="{DCECCB84-F9BA-43D5-87BE-67443E8EF086}">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9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2"/>
        <p:cNvGrpSpPr/>
        <p:nvPr/>
      </p:nvGrpSpPr>
      <p:grpSpPr>
        <a:xfrm>
          <a:off x="0" y="0"/>
          <a:ext cx="0" cy="0"/>
          <a:chOff x="0" y="0"/>
          <a:chExt cx="0" cy="0"/>
        </a:xfrm>
      </p:grpSpPr>
      <p:pic>
        <p:nvPicPr>
          <p:cNvPr id="163" name="Google Shape;163;p54"/>
          <p:cNvPicPr preferRelativeResize="0"/>
          <p:nvPr/>
        </p:nvPicPr>
        <p:blipFill rotWithShape="1">
          <a:blip r:embed="rId2">
            <a:alphaModFix/>
          </a:blip>
          <a:srcRect/>
          <a:stretch/>
        </p:blipFill>
        <p:spPr>
          <a:xfrm>
            <a:off x="236184" y="102393"/>
            <a:ext cx="823031" cy="792549"/>
          </a:xfrm>
          <a:prstGeom prst="rect">
            <a:avLst/>
          </a:prstGeom>
          <a:noFill/>
          <a:ln>
            <a:noFill/>
          </a:ln>
        </p:spPr>
      </p:pic>
      <p:pic>
        <p:nvPicPr>
          <p:cNvPr id="164" name="Google Shape;164;p54"/>
          <p:cNvPicPr preferRelativeResize="0"/>
          <p:nvPr/>
        </p:nvPicPr>
        <p:blipFill rotWithShape="1">
          <a:blip r:embed="rId3">
            <a:alphaModFix/>
          </a:blip>
          <a:srcRect/>
          <a:stretch/>
        </p:blipFill>
        <p:spPr>
          <a:xfrm>
            <a:off x="615772" y="914259"/>
            <a:ext cx="8575988" cy="4244974"/>
          </a:xfrm>
          <a:prstGeom prst="rect">
            <a:avLst/>
          </a:prstGeom>
          <a:noFill/>
          <a:ln>
            <a:noFill/>
          </a:ln>
        </p:spPr>
      </p:pic>
      <p:sp>
        <p:nvSpPr>
          <p:cNvPr id="165" name="Google Shape;165;p54"/>
          <p:cNvSpPr txBox="1">
            <a:spLocks noGrp="1"/>
          </p:cNvSpPr>
          <p:nvPr>
            <p:ph type="title"/>
          </p:nvPr>
        </p:nvSpPr>
        <p:spPr>
          <a:xfrm>
            <a:off x="1331913" y="1"/>
            <a:ext cx="4148100" cy="7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54"/>
          <p:cNvSpPr txBox="1">
            <a:spLocks noGrp="1"/>
          </p:cNvSpPr>
          <p:nvPr>
            <p:ph type="body" idx="1"/>
          </p:nvPr>
        </p:nvSpPr>
        <p:spPr>
          <a:xfrm>
            <a:off x="1331911" y="904964"/>
            <a:ext cx="4148100" cy="37260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67" name="Google Shape;167;p54"/>
          <p:cNvPicPr preferRelativeResize="0"/>
          <p:nvPr/>
        </p:nvPicPr>
        <p:blipFill rotWithShape="1">
          <a:blip r:embed="rId4">
            <a:alphaModFix/>
          </a:blip>
          <a:srcRect/>
          <a:stretch/>
        </p:blipFill>
        <p:spPr>
          <a:xfrm>
            <a:off x="7495301" y="4595685"/>
            <a:ext cx="1648699" cy="470950"/>
          </a:xfrm>
          <a:prstGeom prst="rect">
            <a:avLst/>
          </a:prstGeom>
          <a:noFill/>
          <a:ln>
            <a:noFill/>
          </a:ln>
        </p:spPr>
      </p:pic>
      <p:sp>
        <p:nvSpPr>
          <p:cNvPr id="168" name="Google Shape;168;p54"/>
          <p:cNvSpPr>
            <a:spLocks noGrp="1"/>
          </p:cNvSpPr>
          <p:nvPr>
            <p:ph type="pic" idx="2"/>
          </p:nvPr>
        </p:nvSpPr>
        <p:spPr>
          <a:xfrm>
            <a:off x="5655188" y="372975"/>
            <a:ext cx="3488700" cy="4245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91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9"/>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ont use 1">
  <p:cSld name="Dont use 1">
    <p:spTree>
      <p:nvGrpSpPr>
        <p:cNvPr id="1" name="Shape 170"/>
        <p:cNvGrpSpPr/>
        <p:nvPr/>
      </p:nvGrpSpPr>
      <p:grpSpPr>
        <a:xfrm>
          <a:off x="0" y="0"/>
          <a:ext cx="0" cy="0"/>
          <a:chOff x="0" y="0"/>
          <a:chExt cx="0" cy="0"/>
        </a:xfrm>
      </p:grpSpPr>
      <p:sp>
        <p:nvSpPr>
          <p:cNvPr id="171" name="Google Shape;171;p56"/>
          <p:cNvSpPr txBox="1">
            <a:spLocks noGrp="1"/>
          </p:cNvSpPr>
          <p:nvPr>
            <p:ph type="body" idx="1"/>
          </p:nvPr>
        </p:nvSpPr>
        <p:spPr>
          <a:xfrm>
            <a:off x="623888" y="3442098"/>
            <a:ext cx="7886700" cy="1125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172" name="Google Shape;172;p56"/>
          <p:cNvSpPr txBox="1">
            <a:spLocks noGrp="1"/>
          </p:cNvSpPr>
          <p:nvPr>
            <p:ph type="body" idx="2"/>
          </p:nvPr>
        </p:nvSpPr>
        <p:spPr>
          <a:xfrm>
            <a:off x="1558925" y="2311400"/>
            <a:ext cx="5956200" cy="930300"/>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750"/>
              </a:spcBef>
              <a:spcAft>
                <a:spcPts val="0"/>
              </a:spcAft>
              <a:buClr>
                <a:srgbClr val="7F7F7F"/>
              </a:buClr>
              <a:buSzPts val="2400"/>
              <a:buNone/>
              <a:defRPr sz="2400">
                <a:solidFill>
                  <a:srgbClr val="7F7F7F"/>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ont use 2" type="twoObj">
  <p:cSld name="TWO_OBJECTS">
    <p:spTree>
      <p:nvGrpSpPr>
        <p:cNvPr id="1" name="Shape 173"/>
        <p:cNvGrpSpPr/>
        <p:nvPr/>
      </p:nvGrpSpPr>
      <p:grpSpPr>
        <a:xfrm>
          <a:off x="0" y="0"/>
          <a:ext cx="0" cy="0"/>
          <a:chOff x="0" y="0"/>
          <a:chExt cx="0" cy="0"/>
        </a:xfrm>
      </p:grpSpPr>
      <p:sp>
        <p:nvSpPr>
          <p:cNvPr id="174" name="Google Shape;174;p57"/>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57"/>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6" name="Google Shape;176;p57"/>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7" name="Google Shape;177;p5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5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5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ont use 3" type="twoTxTwoObj">
  <p:cSld name="TWO_OBJECTS_WITH_TEXT">
    <p:spTree>
      <p:nvGrpSpPr>
        <p:cNvPr id="1" name="Shape 180"/>
        <p:cNvGrpSpPr/>
        <p:nvPr/>
      </p:nvGrpSpPr>
      <p:grpSpPr>
        <a:xfrm>
          <a:off x="0" y="0"/>
          <a:ext cx="0" cy="0"/>
          <a:chOff x="0" y="0"/>
          <a:chExt cx="0" cy="0"/>
        </a:xfrm>
      </p:grpSpPr>
      <p:sp>
        <p:nvSpPr>
          <p:cNvPr id="181" name="Google Shape;181;p58"/>
          <p:cNvSpPr txBox="1">
            <a:spLocks noGrp="1"/>
          </p:cNvSpPr>
          <p:nvPr>
            <p:ph type="title"/>
          </p:nvPr>
        </p:nvSpPr>
        <p:spPr>
          <a:xfrm>
            <a:off x="629841" y="273844"/>
            <a:ext cx="7886700" cy="994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58"/>
          <p:cNvSpPr txBox="1">
            <a:spLocks noGrp="1"/>
          </p:cNvSpPr>
          <p:nvPr>
            <p:ph type="body" idx="1"/>
          </p:nvPr>
        </p:nvSpPr>
        <p:spPr>
          <a:xfrm>
            <a:off x="629842" y="1260872"/>
            <a:ext cx="3868200" cy="6180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83" name="Google Shape;183;p58"/>
          <p:cNvSpPr txBox="1">
            <a:spLocks noGrp="1"/>
          </p:cNvSpPr>
          <p:nvPr>
            <p:ph type="body" idx="2"/>
          </p:nvPr>
        </p:nvSpPr>
        <p:spPr>
          <a:xfrm>
            <a:off x="629842" y="1878806"/>
            <a:ext cx="3868200" cy="2763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84" name="Google Shape;184;p58"/>
          <p:cNvSpPr txBox="1">
            <a:spLocks noGrp="1"/>
          </p:cNvSpPr>
          <p:nvPr>
            <p:ph type="body" idx="3"/>
          </p:nvPr>
        </p:nvSpPr>
        <p:spPr>
          <a:xfrm>
            <a:off x="4629150" y="1260872"/>
            <a:ext cx="3887400" cy="6180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85" name="Google Shape;185;p58"/>
          <p:cNvSpPr txBox="1">
            <a:spLocks noGrp="1"/>
          </p:cNvSpPr>
          <p:nvPr>
            <p:ph type="body" idx="4"/>
          </p:nvPr>
        </p:nvSpPr>
        <p:spPr>
          <a:xfrm>
            <a:off x="4629150" y="1878806"/>
            <a:ext cx="3887400" cy="2763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86" name="Google Shape;186;p58"/>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8"/>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58"/>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ont use 4" type="objTx">
  <p:cSld name="OBJECT_WITH_CAPTION_TEXT">
    <p:spTree>
      <p:nvGrpSpPr>
        <p:cNvPr id="1" name="Shape 189"/>
        <p:cNvGrpSpPr/>
        <p:nvPr/>
      </p:nvGrpSpPr>
      <p:grpSpPr>
        <a:xfrm>
          <a:off x="0" y="0"/>
          <a:ext cx="0" cy="0"/>
          <a:chOff x="0" y="0"/>
          <a:chExt cx="0" cy="0"/>
        </a:xfrm>
      </p:grpSpPr>
      <p:sp>
        <p:nvSpPr>
          <p:cNvPr id="190" name="Google Shape;190;p59"/>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59"/>
          <p:cNvSpPr txBox="1">
            <a:spLocks noGrp="1"/>
          </p:cNvSpPr>
          <p:nvPr>
            <p:ph type="body" idx="1"/>
          </p:nvPr>
        </p:nvSpPr>
        <p:spPr>
          <a:xfrm>
            <a:off x="3887391" y="740569"/>
            <a:ext cx="4629300" cy="3655200"/>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192" name="Google Shape;192;p59"/>
          <p:cNvSpPr txBox="1">
            <a:spLocks noGrp="1"/>
          </p:cNvSpPr>
          <p:nvPr>
            <p:ph type="body" idx="2"/>
          </p:nvPr>
        </p:nvSpPr>
        <p:spPr>
          <a:xfrm>
            <a:off x="629841" y="1543050"/>
            <a:ext cx="2949300" cy="28587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93" name="Google Shape;193;p59"/>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59"/>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5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ont use 5" type="picTx">
  <p:cSld name="PICTURE_WITH_CAPTION_TEXT">
    <p:spTree>
      <p:nvGrpSpPr>
        <p:cNvPr id="1" name="Shape 196"/>
        <p:cNvGrpSpPr/>
        <p:nvPr/>
      </p:nvGrpSpPr>
      <p:grpSpPr>
        <a:xfrm>
          <a:off x="0" y="0"/>
          <a:ext cx="0" cy="0"/>
          <a:chOff x="0" y="0"/>
          <a:chExt cx="0" cy="0"/>
        </a:xfrm>
      </p:grpSpPr>
      <p:sp>
        <p:nvSpPr>
          <p:cNvPr id="197" name="Google Shape;197;p60"/>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60"/>
          <p:cNvSpPr>
            <a:spLocks noGrp="1"/>
          </p:cNvSpPr>
          <p:nvPr>
            <p:ph type="pic" idx="2"/>
          </p:nvPr>
        </p:nvSpPr>
        <p:spPr>
          <a:xfrm>
            <a:off x="3887391" y="740569"/>
            <a:ext cx="4629300" cy="36552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99" name="Google Shape;199;p60"/>
          <p:cNvSpPr txBox="1">
            <a:spLocks noGrp="1"/>
          </p:cNvSpPr>
          <p:nvPr>
            <p:ph type="body" idx="1"/>
          </p:nvPr>
        </p:nvSpPr>
        <p:spPr>
          <a:xfrm>
            <a:off x="629841" y="1543050"/>
            <a:ext cx="2949300" cy="28587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200" name="Google Shape;200;p60"/>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60"/>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0"/>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ont use 6" type="vertTx">
  <p:cSld name="VERTICAL_TEXT">
    <p:spTree>
      <p:nvGrpSpPr>
        <p:cNvPr id="1" name="Shape 203"/>
        <p:cNvGrpSpPr/>
        <p:nvPr/>
      </p:nvGrpSpPr>
      <p:grpSpPr>
        <a:xfrm>
          <a:off x="0" y="0"/>
          <a:ext cx="0" cy="0"/>
          <a:chOff x="0" y="0"/>
          <a:chExt cx="0" cy="0"/>
        </a:xfrm>
      </p:grpSpPr>
      <p:sp>
        <p:nvSpPr>
          <p:cNvPr id="204" name="Google Shape;204;p61"/>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61"/>
          <p:cNvSpPr txBox="1">
            <a:spLocks noGrp="1"/>
          </p:cNvSpPr>
          <p:nvPr>
            <p:ph type="body" idx="1"/>
          </p:nvPr>
        </p:nvSpPr>
        <p:spPr>
          <a:xfrm rot="5400000">
            <a:off x="3056550" y="-826175"/>
            <a:ext cx="3734100" cy="71835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06" name="Google Shape;206;p6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6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6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ont use 7" type="vertTitleAndTx">
  <p:cSld name="VERTICAL_TITLE_AND_VERTICAL_TEXT">
    <p:spTree>
      <p:nvGrpSpPr>
        <p:cNvPr id="1" name="Shape 209"/>
        <p:cNvGrpSpPr/>
        <p:nvPr/>
      </p:nvGrpSpPr>
      <p:grpSpPr>
        <a:xfrm>
          <a:off x="0" y="0"/>
          <a:ext cx="0" cy="0"/>
          <a:chOff x="0" y="0"/>
          <a:chExt cx="0" cy="0"/>
        </a:xfrm>
      </p:grpSpPr>
      <p:sp>
        <p:nvSpPr>
          <p:cNvPr id="210" name="Google Shape;210;p62"/>
          <p:cNvSpPr txBox="1">
            <a:spLocks noGrp="1"/>
          </p:cNvSpPr>
          <p:nvPr>
            <p:ph type="title"/>
          </p:nvPr>
        </p:nvSpPr>
        <p:spPr>
          <a:xfrm rot="5400000">
            <a:off x="5350050" y="1467544"/>
            <a:ext cx="4359000" cy="1971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62"/>
          <p:cNvSpPr txBox="1">
            <a:spLocks noGrp="1"/>
          </p:cNvSpPr>
          <p:nvPr>
            <p:ph type="body" idx="1"/>
          </p:nvPr>
        </p:nvSpPr>
        <p:spPr>
          <a:xfrm rot="5400000">
            <a:off x="1349475" y="-447056"/>
            <a:ext cx="4359000" cy="58008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12" name="Google Shape;212;p6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6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6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
        <p:cNvGrpSpPr/>
        <p:nvPr/>
      </p:nvGrpSpPr>
      <p:grpSpPr>
        <a:xfrm>
          <a:off x="0" y="0"/>
          <a:ext cx="0" cy="0"/>
          <a:chOff x="0" y="0"/>
          <a:chExt cx="0" cy="0"/>
        </a:xfrm>
      </p:grpSpPr>
      <p:sp>
        <p:nvSpPr>
          <p:cNvPr id="58" name="Google Shape;58;p26"/>
          <p:cNvSpPr txBox="1">
            <a:spLocks noGrp="1"/>
          </p:cNvSpPr>
          <p:nvPr>
            <p:ph type="title"/>
          </p:nvPr>
        </p:nvSpPr>
        <p:spPr>
          <a:xfrm>
            <a:off x="1331912" y="1"/>
            <a:ext cx="7183437" cy="70008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9" name="Google Shape;59;p26"/>
          <p:cNvSpPr txBox="1">
            <a:spLocks noGrp="1"/>
          </p:cNvSpPr>
          <p:nvPr>
            <p:ph type="body" idx="1"/>
          </p:nvPr>
        </p:nvSpPr>
        <p:spPr>
          <a:xfrm>
            <a:off x="1331912" y="898525"/>
            <a:ext cx="7183438" cy="3734198"/>
          </a:xfrm>
          <a:prstGeom prst="rect">
            <a:avLst/>
          </a:prstGeom>
          <a:noFill/>
          <a:ln>
            <a:noFill/>
          </a:ln>
        </p:spPr>
        <p:txBody>
          <a:bodyPr spcFirstLastPara="1" wrap="square" lIns="91425" tIns="45700" rIns="91425" bIns="45700" anchor="t" anchorCtr="0">
            <a:noAutofit/>
          </a:bodyPr>
          <a:lstStyle>
            <a:lvl1pPr marL="457200" marR="0" lvl="0" indent="-317500" algn="l" rtl="0">
              <a:lnSpc>
                <a:spcPct val="90000"/>
              </a:lnSpc>
              <a:spcBef>
                <a:spcPts val="75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304800"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3pPr>
            <a:lvl4pPr marL="1828800" marR="0" lvl="3"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60" name="Google Shape;60;p2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1" name="Google Shape;61;p2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 name="Google Shape;62;p2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441">
          <p15:clr>
            <a:srgbClr val="F26B43"/>
          </p15:clr>
        </p15:guide>
        <p15:guide id="2" pos="408">
          <p15:clr>
            <a:srgbClr val="F26B43"/>
          </p15:clr>
        </p15:guide>
        <p15:guide id="3" orient="horz" pos="566">
          <p15:clr>
            <a:srgbClr val="F26B43"/>
          </p15:clr>
        </p15:guide>
        <p15:guide id="4" orient="horz" pos="50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1331912" y="1"/>
            <a:ext cx="7183500" cy="7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8" name="Google Shape;138;p28"/>
          <p:cNvSpPr txBox="1">
            <a:spLocks noGrp="1"/>
          </p:cNvSpPr>
          <p:nvPr>
            <p:ph type="body" idx="1"/>
          </p:nvPr>
        </p:nvSpPr>
        <p:spPr>
          <a:xfrm>
            <a:off x="1331912" y="898525"/>
            <a:ext cx="7183500" cy="3734100"/>
          </a:xfrm>
          <a:prstGeom prst="rect">
            <a:avLst/>
          </a:prstGeom>
          <a:noFill/>
          <a:ln>
            <a:noFill/>
          </a:ln>
        </p:spPr>
        <p:txBody>
          <a:bodyPr spcFirstLastPara="1" wrap="square" lIns="91425" tIns="45700" rIns="91425" bIns="45700" anchor="t" anchorCtr="0">
            <a:noAutofit/>
          </a:bodyPr>
          <a:lstStyle>
            <a:lvl1pPr marL="457200" marR="0" lvl="0" indent="-317500" algn="l" rtl="0">
              <a:lnSpc>
                <a:spcPct val="90000"/>
              </a:lnSpc>
              <a:spcBef>
                <a:spcPts val="75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304800" algn="l" rtl="0">
              <a:lnSpc>
                <a:spcPct val="90000"/>
              </a:lnSpc>
              <a:spcBef>
                <a:spcPts val="375"/>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3pPr>
            <a:lvl4pPr marL="1828800" marR="0" lvl="3"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39" name="Google Shape;139;p28"/>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8"/>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1" name="Google Shape;141;p28"/>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441">
          <p15:clr>
            <a:srgbClr val="F26B43"/>
          </p15:clr>
        </p15:guide>
        <p15:guide id="2" pos="408">
          <p15:clr>
            <a:srgbClr val="F26B43"/>
          </p15:clr>
        </p15:guide>
        <p15:guide id="3" orient="horz" pos="566">
          <p15:clr>
            <a:srgbClr val="F26B43"/>
          </p15:clr>
        </p15:guide>
        <p15:guide id="4" orient="horz" pos="5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www.greeningtheblue.org/sites/default/files/Sustainable%20Events%20Guide%20May%2030%202012%20FINAL.pdf" TargetMode="External"/><Relationship Id="rId5" Type="http://schemas.openxmlformats.org/officeDocument/2006/relationships/image" Target="../media/image24.jp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cxnSp>
        <p:nvCxnSpPr>
          <p:cNvPr id="219" name="Google Shape;219;p1"/>
          <p:cNvCxnSpPr/>
          <p:nvPr/>
        </p:nvCxnSpPr>
        <p:spPr>
          <a:xfrm rot="10800000" flipH="1">
            <a:off x="0" y="992375"/>
            <a:ext cx="9180900" cy="9300"/>
          </a:xfrm>
          <a:prstGeom prst="straightConnector1">
            <a:avLst/>
          </a:prstGeom>
          <a:noFill/>
          <a:ln w="9525" cap="flat" cmpd="sng">
            <a:solidFill>
              <a:schemeClr val="dk2"/>
            </a:solidFill>
            <a:prstDash val="solid"/>
            <a:round/>
            <a:headEnd type="none" w="sm" len="sm"/>
            <a:tailEnd type="none" w="sm" len="sm"/>
          </a:ln>
        </p:spPr>
      </p:cxnSp>
      <p:sp>
        <p:nvSpPr>
          <p:cNvPr id="220" name="Google Shape;220;p1"/>
          <p:cNvSpPr txBox="1"/>
          <p:nvPr/>
        </p:nvSpPr>
        <p:spPr>
          <a:xfrm>
            <a:off x="0" y="1230563"/>
            <a:ext cx="9180900" cy="23274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4800" b="0" i="0" u="none" strike="noStrike" cap="none">
                <a:solidFill>
                  <a:schemeClr val="dk1"/>
                </a:solidFill>
                <a:latin typeface="Arial"/>
                <a:ea typeface="Arial"/>
                <a:cs typeface="Arial"/>
                <a:sym typeface="Arial"/>
              </a:rPr>
              <a:t> Tvarių renginių valdymas – </a:t>
            </a:r>
            <a:endParaRPr sz="4800" b="0" i="0" u="none" strike="noStrike" cap="none">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4800"/>
              <a:buFont typeface="Arial"/>
              <a:buNone/>
            </a:pPr>
            <a:r>
              <a:rPr lang="en-US" sz="4800" b="0" i="0" u="none" strike="noStrike" cap="none">
                <a:solidFill>
                  <a:schemeClr val="dk1"/>
                </a:solidFill>
                <a:latin typeface="Arial"/>
                <a:ea typeface="Arial"/>
                <a:cs typeface="Arial"/>
                <a:sym typeface="Arial"/>
              </a:rPr>
              <a:t>6A modulis</a:t>
            </a:r>
            <a:endParaRPr sz="4800" b="0" i="0" u="none" strike="noStrike" cap="none">
              <a:solidFill>
                <a:schemeClr val="dk1"/>
              </a:solidFill>
              <a:latin typeface="Arial"/>
              <a:ea typeface="Arial"/>
              <a:cs typeface="Arial"/>
              <a:sym typeface="Arial"/>
            </a:endParaRPr>
          </a:p>
          <a:p>
            <a:pPr marL="0" marR="0" lvl="0" indent="0" algn="ctr" rtl="0">
              <a:lnSpc>
                <a:spcPct val="115000"/>
              </a:lnSpc>
              <a:spcBef>
                <a:spcPts val="300"/>
              </a:spcBef>
              <a:spcAft>
                <a:spcPts val="0"/>
              </a:spcAft>
              <a:buClr>
                <a:schemeClr val="dk1"/>
              </a:buClr>
              <a:buSzPts val="2400"/>
              <a:buFont typeface="Arial"/>
              <a:buNone/>
            </a:pPr>
            <a:r>
              <a:rPr lang="en-US" sz="2000" b="0" i="0" u="none" strike="noStrike" cap="none">
                <a:solidFill>
                  <a:srgbClr val="666666"/>
                </a:solidFill>
                <a:latin typeface="Arial"/>
                <a:ea typeface="Arial"/>
                <a:cs typeface="Arial"/>
                <a:sym typeface="Arial"/>
              </a:rPr>
              <a:t>Žiedinės ekonomikos temos integravimas į  profesinio mokymo programas, susijusias su renginių organizavimo paslaugų teikimu </a:t>
            </a:r>
            <a:endParaRPr sz="2400" b="0" i="0" u="none" strike="noStrike" cap="none">
              <a:solidFill>
                <a:schemeClr val="dk1"/>
              </a:solidFill>
              <a:latin typeface="Arial"/>
              <a:ea typeface="Arial"/>
              <a:cs typeface="Arial"/>
              <a:sym typeface="Arial"/>
            </a:endParaRPr>
          </a:p>
          <a:p>
            <a:pPr marL="0" marR="0" lvl="0" indent="0" algn="ctr" rtl="0">
              <a:lnSpc>
                <a:spcPct val="90000"/>
              </a:lnSpc>
              <a:spcBef>
                <a:spcPts val="1600"/>
              </a:spcBef>
              <a:spcAft>
                <a:spcPts val="0"/>
              </a:spcAft>
              <a:buClr>
                <a:schemeClr val="dk1"/>
              </a:buClr>
              <a:buSzPts val="4320"/>
              <a:buFont typeface="Arial"/>
              <a:buNone/>
            </a:pPr>
            <a:endParaRPr sz="4820" b="0" i="0" u="none" strike="noStrike" cap="none">
              <a:solidFill>
                <a:schemeClr val="dk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1100"/>
              <a:buFont typeface="Arial"/>
              <a:buNone/>
            </a:pPr>
            <a:endParaRPr sz="2400" b="0" i="0" u="none" strike="noStrike" cap="none">
              <a:solidFill>
                <a:srgbClr val="7F7F7F"/>
              </a:solidFill>
              <a:latin typeface="Arial"/>
              <a:ea typeface="Arial"/>
              <a:cs typeface="Arial"/>
              <a:sym typeface="Arial"/>
            </a:endParaRPr>
          </a:p>
          <a:p>
            <a:pPr marL="0" marR="0" lvl="0" indent="0" algn="ctr" rtl="0">
              <a:lnSpc>
                <a:spcPct val="115000"/>
              </a:lnSpc>
              <a:spcBef>
                <a:spcPts val="0"/>
              </a:spcBef>
              <a:spcAft>
                <a:spcPts val="0"/>
              </a:spcAft>
              <a:buClr>
                <a:schemeClr val="dk1"/>
              </a:buClr>
              <a:buSzPts val="1100"/>
              <a:buFont typeface="Arial"/>
              <a:buNone/>
            </a:pPr>
            <a:endParaRPr sz="2400" b="0" i="0" u="none" strike="noStrike" cap="none">
              <a:solidFill>
                <a:schemeClr val="dk1"/>
              </a:solidFill>
              <a:latin typeface="Arial"/>
              <a:ea typeface="Arial"/>
              <a:cs typeface="Arial"/>
              <a:sym typeface="Arial"/>
            </a:endParaRPr>
          </a:p>
          <a:p>
            <a:pPr marL="0" marR="0" lvl="0" indent="0" algn="ctr" rtl="0">
              <a:lnSpc>
                <a:spcPct val="115000"/>
              </a:lnSpc>
              <a:spcBef>
                <a:spcPts val="1600"/>
              </a:spcBef>
              <a:spcAft>
                <a:spcPts val="0"/>
              </a:spcAft>
              <a:buClr>
                <a:schemeClr val="dk1"/>
              </a:buClr>
              <a:buSzPts val="1100"/>
              <a:buFont typeface="Arial"/>
              <a:buNone/>
            </a:pPr>
            <a:endParaRPr sz="2400" b="0" i="0" u="none" strike="noStrike" cap="none">
              <a:solidFill>
                <a:srgbClr val="7F7F7F"/>
              </a:solidFill>
              <a:latin typeface="Arial"/>
              <a:ea typeface="Arial"/>
              <a:cs typeface="Arial"/>
              <a:sym typeface="Arial"/>
            </a:endParaRPr>
          </a:p>
          <a:p>
            <a:pPr marL="0" marR="0" lvl="0" indent="0" algn="ctr" rtl="0">
              <a:lnSpc>
                <a:spcPct val="115000"/>
              </a:lnSpc>
              <a:spcBef>
                <a:spcPts val="1600"/>
              </a:spcBef>
              <a:spcAft>
                <a:spcPts val="1600"/>
              </a:spcAft>
              <a:buClr>
                <a:srgbClr val="000000"/>
              </a:buClr>
              <a:buSzPts val="2400"/>
              <a:buFont typeface="Arial"/>
              <a:buNone/>
            </a:pPr>
            <a:endParaRPr sz="2400" b="0" i="0" u="none" strike="noStrike" cap="none">
              <a:solidFill>
                <a:srgbClr val="666666"/>
              </a:solidFill>
              <a:latin typeface="Arial"/>
              <a:ea typeface="Arial"/>
              <a:cs typeface="Arial"/>
              <a:sym typeface="Arial"/>
            </a:endParaRPr>
          </a:p>
        </p:txBody>
      </p:sp>
      <p:sp>
        <p:nvSpPr>
          <p:cNvPr id="221" name="Google Shape;221;p1"/>
          <p:cNvSpPr/>
          <p:nvPr/>
        </p:nvSpPr>
        <p:spPr>
          <a:xfrm>
            <a:off x="-19975"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2" name="Google Shape;222;p1"/>
          <p:cNvSpPr/>
          <p:nvPr/>
        </p:nvSpPr>
        <p:spPr>
          <a:xfrm>
            <a:off x="1390630"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3" name="Google Shape;223;p1"/>
          <p:cNvSpPr/>
          <p:nvPr/>
        </p:nvSpPr>
        <p:spPr>
          <a:xfrm>
            <a:off x="685328"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4" name="Google Shape;224;p1"/>
          <p:cNvSpPr/>
          <p:nvPr/>
        </p:nvSpPr>
        <p:spPr>
          <a:xfrm>
            <a:off x="-19975"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5" name="Google Shape;225;p1"/>
          <p:cNvSpPr/>
          <p:nvPr/>
        </p:nvSpPr>
        <p:spPr>
          <a:xfrm>
            <a:off x="1390630"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6" name="Google Shape;226;p1"/>
          <p:cNvSpPr/>
          <p:nvPr/>
        </p:nvSpPr>
        <p:spPr>
          <a:xfrm>
            <a:off x="685328"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7" name="Google Shape;227;p1"/>
          <p:cNvSpPr/>
          <p:nvPr/>
        </p:nvSpPr>
        <p:spPr>
          <a:xfrm>
            <a:off x="2095933"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8" name="Google Shape;228;p1"/>
          <p:cNvSpPr/>
          <p:nvPr/>
        </p:nvSpPr>
        <p:spPr>
          <a:xfrm>
            <a:off x="3506538"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29" name="Google Shape;229;p1"/>
          <p:cNvSpPr/>
          <p:nvPr/>
        </p:nvSpPr>
        <p:spPr>
          <a:xfrm>
            <a:off x="2801235"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0" name="Google Shape;230;p1"/>
          <p:cNvSpPr/>
          <p:nvPr/>
        </p:nvSpPr>
        <p:spPr>
          <a:xfrm>
            <a:off x="3506538" y="3836403"/>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1" name="Google Shape;231;p1"/>
          <p:cNvSpPr/>
          <p:nvPr/>
        </p:nvSpPr>
        <p:spPr>
          <a:xfrm>
            <a:off x="2801235"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2" name="Google Shape;232;p1"/>
          <p:cNvSpPr/>
          <p:nvPr/>
        </p:nvSpPr>
        <p:spPr>
          <a:xfrm>
            <a:off x="4211840"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3" name="Google Shape;233;p1"/>
          <p:cNvSpPr/>
          <p:nvPr/>
        </p:nvSpPr>
        <p:spPr>
          <a:xfrm>
            <a:off x="5622445" y="4486297"/>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4" name="Google Shape;234;p1"/>
          <p:cNvSpPr/>
          <p:nvPr/>
        </p:nvSpPr>
        <p:spPr>
          <a:xfrm>
            <a:off x="4917143" y="4486297"/>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5" name="Google Shape;235;p1"/>
          <p:cNvSpPr/>
          <p:nvPr/>
        </p:nvSpPr>
        <p:spPr>
          <a:xfrm>
            <a:off x="4211840"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6" name="Google Shape;236;p1"/>
          <p:cNvSpPr/>
          <p:nvPr/>
        </p:nvSpPr>
        <p:spPr>
          <a:xfrm>
            <a:off x="5622445" y="382702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7" name="Google Shape;237;p1"/>
          <p:cNvSpPr/>
          <p:nvPr/>
        </p:nvSpPr>
        <p:spPr>
          <a:xfrm>
            <a:off x="4917143" y="382702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8" name="Google Shape;238;p1"/>
          <p:cNvSpPr/>
          <p:nvPr/>
        </p:nvSpPr>
        <p:spPr>
          <a:xfrm>
            <a:off x="6327748" y="4495675"/>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39" name="Google Shape;239;p1"/>
          <p:cNvSpPr/>
          <p:nvPr/>
        </p:nvSpPr>
        <p:spPr>
          <a:xfrm>
            <a:off x="7033050" y="4495675"/>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0" name="Google Shape;240;p1"/>
          <p:cNvSpPr/>
          <p:nvPr/>
        </p:nvSpPr>
        <p:spPr>
          <a:xfrm>
            <a:off x="6327748"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1" name="Google Shape;241;p1"/>
          <p:cNvSpPr/>
          <p:nvPr/>
        </p:nvSpPr>
        <p:spPr>
          <a:xfrm>
            <a:off x="7033050" y="3836403"/>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2" name="Google Shape;242;p1"/>
          <p:cNvSpPr/>
          <p:nvPr/>
        </p:nvSpPr>
        <p:spPr>
          <a:xfrm>
            <a:off x="7744095" y="3836400"/>
            <a:ext cx="705300" cy="659400"/>
          </a:xfrm>
          <a:prstGeom prst="ellipse">
            <a:avLst/>
          </a:prstGeom>
          <a:solidFill>
            <a:srgbClr val="41C0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3" name="Google Shape;243;p1"/>
          <p:cNvSpPr/>
          <p:nvPr/>
        </p:nvSpPr>
        <p:spPr>
          <a:xfrm>
            <a:off x="8449398" y="4505050"/>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sp>
        <p:nvSpPr>
          <p:cNvPr id="244" name="Google Shape;244;p1"/>
          <p:cNvSpPr/>
          <p:nvPr/>
        </p:nvSpPr>
        <p:spPr>
          <a:xfrm>
            <a:off x="8449398" y="3845778"/>
            <a:ext cx="705300" cy="659400"/>
          </a:xfrm>
          <a:prstGeom prst="ellipse">
            <a:avLst/>
          </a:prstGeom>
          <a:solidFill>
            <a:srgbClr val="6AA84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highlight>
                <a:srgbClr val="6AA84F"/>
              </a:highlight>
              <a:latin typeface="Arial"/>
              <a:ea typeface="Arial"/>
              <a:cs typeface="Arial"/>
              <a:sym typeface="Arial"/>
            </a:endParaRPr>
          </a:p>
        </p:txBody>
      </p:sp>
      <p:pic>
        <p:nvPicPr>
          <p:cNvPr id="245" name="Google Shape;245;p1"/>
          <p:cNvPicPr preferRelativeResize="0"/>
          <p:nvPr/>
        </p:nvPicPr>
        <p:blipFill rotWithShape="1">
          <a:blip r:embed="rId3">
            <a:alphaModFix/>
          </a:blip>
          <a:srcRect t="13403"/>
          <a:stretch/>
        </p:blipFill>
        <p:spPr>
          <a:xfrm>
            <a:off x="7554275" y="4486300"/>
            <a:ext cx="1084951" cy="939475"/>
          </a:xfrm>
          <a:prstGeom prst="rect">
            <a:avLst/>
          </a:prstGeom>
          <a:noFill/>
          <a:ln>
            <a:noFill/>
          </a:ln>
        </p:spPr>
      </p:pic>
      <p:pic>
        <p:nvPicPr>
          <p:cNvPr id="246" name="Google Shape;246;p1"/>
          <p:cNvPicPr preferRelativeResize="0"/>
          <p:nvPr/>
        </p:nvPicPr>
        <p:blipFill rotWithShape="1">
          <a:blip r:embed="rId4">
            <a:alphaModFix/>
          </a:blip>
          <a:srcRect l="17498" t="13405" r="12304" b="18409"/>
          <a:stretch/>
        </p:blipFill>
        <p:spPr>
          <a:xfrm>
            <a:off x="2067800" y="3786850"/>
            <a:ext cx="761575" cy="739748"/>
          </a:xfrm>
          <a:prstGeom prst="rect">
            <a:avLst/>
          </a:prstGeom>
          <a:noFill/>
          <a:ln>
            <a:noFill/>
          </a:ln>
        </p:spPr>
      </p:pic>
      <p:pic>
        <p:nvPicPr>
          <p:cNvPr id="247" name="Google Shape;247;p1"/>
          <p:cNvPicPr preferRelativeResize="0"/>
          <p:nvPr/>
        </p:nvPicPr>
        <p:blipFill rotWithShape="1">
          <a:blip r:embed="rId5">
            <a:alphaModFix/>
          </a:blip>
          <a:srcRect/>
          <a:stretch/>
        </p:blipFill>
        <p:spPr>
          <a:xfrm>
            <a:off x="4764750" y="185775"/>
            <a:ext cx="1374201" cy="659401"/>
          </a:xfrm>
          <a:prstGeom prst="rect">
            <a:avLst/>
          </a:prstGeom>
          <a:noFill/>
          <a:ln>
            <a:noFill/>
          </a:ln>
        </p:spPr>
      </p:pic>
      <p:pic>
        <p:nvPicPr>
          <p:cNvPr id="248" name="Google Shape;248;p1"/>
          <p:cNvPicPr preferRelativeResize="0"/>
          <p:nvPr/>
        </p:nvPicPr>
        <p:blipFill rotWithShape="1">
          <a:blip r:embed="rId6">
            <a:alphaModFix/>
          </a:blip>
          <a:srcRect/>
          <a:stretch/>
        </p:blipFill>
        <p:spPr>
          <a:xfrm>
            <a:off x="3034850" y="301775"/>
            <a:ext cx="1648699" cy="470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cxnSp>
        <p:nvCxnSpPr>
          <p:cNvPr id="253" name="Google Shape;253;p2"/>
          <p:cNvCxnSpPr/>
          <p:nvPr/>
        </p:nvCxnSpPr>
        <p:spPr>
          <a:xfrm rot="10800000" flipH="1">
            <a:off x="0" y="4246125"/>
            <a:ext cx="9180900" cy="9300"/>
          </a:xfrm>
          <a:prstGeom prst="straightConnector1">
            <a:avLst/>
          </a:prstGeom>
          <a:noFill/>
          <a:ln w="9525" cap="flat" cmpd="sng">
            <a:solidFill>
              <a:schemeClr val="dk2"/>
            </a:solidFill>
            <a:prstDash val="solid"/>
            <a:round/>
            <a:headEnd type="none" w="sm" len="sm"/>
            <a:tailEnd type="none" w="sm" len="sm"/>
          </a:ln>
        </p:spPr>
      </p:cxnSp>
      <p:sp>
        <p:nvSpPr>
          <p:cNvPr id="254" name="Google Shape;254;p2"/>
          <p:cNvSpPr txBox="1"/>
          <p:nvPr/>
        </p:nvSpPr>
        <p:spPr>
          <a:xfrm>
            <a:off x="565375" y="247425"/>
            <a:ext cx="8073600" cy="3998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2000" b="1" i="0" u="sng" strike="noStrike" cap="none">
                <a:solidFill>
                  <a:schemeClr val="dk1"/>
                </a:solidFill>
                <a:highlight>
                  <a:srgbClr val="FFFFFF"/>
                </a:highlight>
                <a:latin typeface="Arial"/>
                <a:ea typeface="Arial"/>
                <a:cs typeface="Arial"/>
                <a:sym typeface="Arial"/>
              </a:rPr>
              <a:t>Temos apžvalga</a:t>
            </a:r>
            <a:endParaRPr sz="2000" b="1" i="0" u="sng" strike="noStrike" cap="none">
              <a:solidFill>
                <a:schemeClr val="dk1"/>
              </a:solidFill>
              <a:highlight>
                <a:srgbClr val="FFFFFF"/>
              </a:highlight>
              <a:latin typeface="Arial"/>
              <a:ea typeface="Arial"/>
              <a:cs typeface="Arial"/>
              <a:sym typeface="Arial"/>
            </a:endParaRPr>
          </a:p>
          <a:p>
            <a:pPr marL="0" marR="0" lvl="0" indent="0" algn="just" rtl="0">
              <a:lnSpc>
                <a:spcPct val="114999"/>
              </a:lnSpc>
              <a:spcBef>
                <a:spcPts val="0"/>
              </a:spcBef>
              <a:spcAft>
                <a:spcPts val="0"/>
              </a:spcAft>
              <a:buClr>
                <a:srgbClr val="000000"/>
              </a:buClr>
              <a:buSzPts val="2000"/>
              <a:buFont typeface="Arial"/>
              <a:buNone/>
            </a:pPr>
            <a:endParaRPr sz="2000" b="1" i="0" u="sng" strike="noStrike" cap="none">
              <a:solidFill>
                <a:schemeClr val="dk1"/>
              </a:solidFill>
              <a:highlight>
                <a:srgbClr val="FFFFFF"/>
              </a:highlight>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800"/>
              <a:buFont typeface="Arial"/>
              <a:buChar char="•"/>
            </a:pPr>
            <a:r>
              <a:rPr lang="en-US" sz="1800" b="0" i="0" u="none" strike="noStrike" cap="none">
                <a:solidFill>
                  <a:srgbClr val="000000"/>
                </a:solidFill>
                <a:highlight>
                  <a:srgbClr val="FFFFFF"/>
                </a:highlight>
                <a:latin typeface="Arial"/>
                <a:ea typeface="Arial"/>
                <a:cs typeface="Arial"/>
                <a:sym typeface="Arial"/>
              </a:rPr>
              <a:t>Šiame modulyje siekiama pristatyti skirtingus renginių tipus, jų organizavimo ypatumus atsižvelgiant į žiedinės ekonomikos (ŽE) praktiką ir tvarumo privalumus.</a:t>
            </a:r>
            <a:endParaRPr sz="1800" b="0" i="0" u="none" strike="noStrike" cap="none">
              <a:solidFill>
                <a:srgbClr val="000000"/>
              </a:solidFill>
              <a:highlight>
                <a:srgbClr val="FFFFFF"/>
              </a:highlight>
              <a:latin typeface="Arial"/>
              <a:ea typeface="Arial"/>
              <a:cs typeface="Arial"/>
              <a:sym typeface="Arial"/>
            </a:endParaRPr>
          </a:p>
          <a:p>
            <a:pPr marL="285750" marR="0" lvl="0" indent="-184150" algn="l" rtl="0">
              <a:lnSpc>
                <a:spcPct val="90000"/>
              </a:lnSpc>
              <a:spcBef>
                <a:spcPts val="750"/>
              </a:spcBef>
              <a:spcAft>
                <a:spcPts val="0"/>
              </a:spcAft>
              <a:buClr>
                <a:srgbClr val="000000"/>
              </a:buClr>
              <a:buSzPts val="1600"/>
              <a:buFont typeface="Arial"/>
              <a:buNone/>
            </a:pPr>
            <a:endParaRPr sz="18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800"/>
              <a:buFont typeface="Arial"/>
              <a:buChar char="•"/>
            </a:pPr>
            <a:r>
              <a:rPr lang="en-US" sz="1800" b="0" i="0" u="none" strike="noStrike" cap="none">
                <a:solidFill>
                  <a:srgbClr val="000000"/>
                </a:solidFill>
                <a:highlight>
                  <a:srgbClr val="FFFFFF"/>
                </a:highlight>
                <a:latin typeface="Arial"/>
                <a:ea typeface="Arial"/>
                <a:cs typeface="Arial"/>
                <a:sym typeface="Arial"/>
              </a:rPr>
              <a:t>Anksčiau turizmui buvo priskiriamos tik apgyvendinimo ir maitinimo, transporto ir pramogų paslaugos.</a:t>
            </a:r>
            <a:endParaRPr sz="1600" b="0" i="0" u="none" strike="noStrike" cap="none">
              <a:solidFill>
                <a:srgbClr val="000000"/>
              </a:solidFill>
              <a:latin typeface="Arial"/>
              <a:ea typeface="Arial"/>
              <a:cs typeface="Arial"/>
              <a:sym typeface="Arial"/>
            </a:endParaRPr>
          </a:p>
          <a:p>
            <a:pPr marL="285750" marR="0" lvl="0" indent="-184150" algn="l" rtl="0">
              <a:lnSpc>
                <a:spcPct val="90000"/>
              </a:lnSpc>
              <a:spcBef>
                <a:spcPts val="750"/>
              </a:spcBef>
              <a:spcAft>
                <a:spcPts val="0"/>
              </a:spcAft>
              <a:buClr>
                <a:srgbClr val="000000"/>
              </a:buClr>
              <a:buSzPts val="1600"/>
              <a:buFont typeface="Arial"/>
              <a:buNone/>
            </a:pPr>
            <a:endParaRPr sz="18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800"/>
              <a:buFont typeface="Arial"/>
              <a:buChar char="•"/>
            </a:pPr>
            <a:r>
              <a:rPr lang="en-US" sz="1800" b="0" i="0" u="none" strike="noStrike" cap="none">
                <a:solidFill>
                  <a:srgbClr val="000000"/>
                </a:solidFill>
                <a:highlight>
                  <a:srgbClr val="FFFFFF"/>
                </a:highlight>
                <a:latin typeface="Arial"/>
                <a:ea typeface="Arial"/>
                <a:cs typeface="Arial"/>
                <a:sym typeface="Arial"/>
              </a:rPr>
              <a:t>Renginių turizmas apima festivalių ir specialių/įvairių renginių sistemingą planavimą, organizavimą ir rinkodarą.</a:t>
            </a:r>
            <a:endParaRPr sz="1800" b="0" i="0" u="none" strike="noStrike" cap="none">
              <a:solidFill>
                <a:srgbClr val="000000"/>
              </a:solidFill>
              <a:latin typeface="Arial"/>
              <a:ea typeface="Arial"/>
              <a:cs typeface="Arial"/>
              <a:sym typeface="Arial"/>
            </a:endParaRPr>
          </a:p>
          <a:p>
            <a:pPr marL="457200" marR="0" lvl="0" indent="-228600" algn="just"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285750" marR="0" lvl="0" indent="-171450" algn="just"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114300" marR="0" lvl="0" indent="0" algn="just"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400"/>
              <a:buFont typeface="Arial"/>
              <a:buNone/>
            </a:pPr>
            <a:endParaRPr sz="16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400"/>
              <a:buFont typeface="Arial"/>
              <a:buNone/>
            </a:pPr>
            <a:endParaRPr sz="1600" b="0" i="0" u="none" strike="noStrike" cap="none">
              <a:solidFill>
                <a:schemeClr val="dk1"/>
              </a:solidFill>
              <a:latin typeface="Arial"/>
              <a:ea typeface="Arial"/>
              <a:cs typeface="Arial"/>
              <a:sym typeface="Arial"/>
            </a:endParaRPr>
          </a:p>
          <a:p>
            <a:pPr marL="457200" marR="0" lvl="0" indent="0" algn="l" rtl="0">
              <a:lnSpc>
                <a:spcPct val="90000"/>
              </a:lnSpc>
              <a:spcBef>
                <a:spcPts val="750"/>
              </a:spcBef>
              <a:spcAft>
                <a:spcPts val="0"/>
              </a:spcAft>
              <a:buClr>
                <a:srgbClr val="000000"/>
              </a:buClr>
              <a:buSzPts val="1400"/>
              <a:buFont typeface="Arial"/>
              <a:buNone/>
            </a:pPr>
            <a:endParaRPr sz="16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800" b="0" i="0" u="none" strike="noStrike" cap="none">
              <a:solidFill>
                <a:schemeClr val="dk1"/>
              </a:solidFill>
              <a:highlight>
                <a:srgbClr val="FFFFFF"/>
              </a:highlight>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a:p>
            <a:pPr marL="457200" marR="0" lvl="0" indent="0" algn="l" rtl="0">
              <a:lnSpc>
                <a:spcPct val="115000"/>
              </a:lnSpc>
              <a:spcBef>
                <a:spcPts val="0"/>
              </a:spcBef>
              <a:spcAft>
                <a:spcPts val="0"/>
              </a:spcAft>
              <a:buClr>
                <a:srgbClr val="000000"/>
              </a:buClr>
              <a:buSzPts val="2200"/>
              <a:buFont typeface="Arial"/>
              <a:buNone/>
            </a:pPr>
            <a:endParaRPr sz="2200" b="0" i="0" u="none" strike="noStrike" cap="none">
              <a:solidFill>
                <a:schemeClr val="dk1"/>
              </a:solidFill>
              <a:highlight>
                <a:srgbClr val="FFFFFF"/>
              </a:highlight>
              <a:latin typeface="Arial"/>
              <a:ea typeface="Arial"/>
              <a:cs typeface="Arial"/>
              <a:sym typeface="Arial"/>
            </a:endParaRPr>
          </a:p>
        </p:txBody>
      </p:sp>
      <p:pic>
        <p:nvPicPr>
          <p:cNvPr id="255" name="Google Shape;255;p2"/>
          <p:cNvPicPr preferRelativeResize="0"/>
          <p:nvPr/>
        </p:nvPicPr>
        <p:blipFill rotWithShape="1">
          <a:blip r:embed="rId3">
            <a:alphaModFix/>
          </a:blip>
          <a:srcRect/>
          <a:stretch/>
        </p:blipFill>
        <p:spPr>
          <a:xfrm>
            <a:off x="4587150" y="4327225"/>
            <a:ext cx="1374201" cy="659401"/>
          </a:xfrm>
          <a:prstGeom prst="rect">
            <a:avLst/>
          </a:prstGeom>
          <a:noFill/>
          <a:ln>
            <a:noFill/>
          </a:ln>
        </p:spPr>
      </p:pic>
      <p:pic>
        <p:nvPicPr>
          <p:cNvPr id="256" name="Google Shape;256;p2"/>
          <p:cNvPicPr preferRelativeResize="0"/>
          <p:nvPr/>
        </p:nvPicPr>
        <p:blipFill rotWithShape="1">
          <a:blip r:embed="rId4">
            <a:alphaModFix/>
          </a:blip>
          <a:srcRect/>
          <a:stretch/>
        </p:blipFill>
        <p:spPr>
          <a:xfrm>
            <a:off x="2857250" y="4443225"/>
            <a:ext cx="1648699" cy="470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cxnSp>
        <p:nvCxnSpPr>
          <p:cNvPr id="261" name="Google Shape;261;p3"/>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62" name="Google Shape;262;p3"/>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63" name="Google Shape;263;p3"/>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64" name="Google Shape;264;p3"/>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265" name="Google Shape;265;p3"/>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266" name="Google Shape;266;p3"/>
          <p:cNvSpPr txBox="1"/>
          <p:nvPr/>
        </p:nvSpPr>
        <p:spPr>
          <a:xfrm>
            <a:off x="1380500" y="154075"/>
            <a:ext cx="37518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highlight>
                  <a:schemeClr val="lt1"/>
                </a:highlight>
                <a:latin typeface="Arial"/>
                <a:ea typeface="Arial"/>
                <a:cs typeface="Arial"/>
                <a:sym typeface="Arial"/>
              </a:rPr>
              <a:t>Mokymosi tikslai</a:t>
            </a:r>
            <a:endParaRPr sz="1800" b="1" i="0" u="sng" strike="noStrike" cap="none">
              <a:solidFill>
                <a:srgbClr val="000000"/>
              </a:solidFill>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US"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267" name="Google Shape;267;p3"/>
          <p:cNvGraphicFramePr/>
          <p:nvPr/>
        </p:nvGraphicFramePr>
        <p:xfrm>
          <a:off x="1328638" y="676100"/>
          <a:ext cx="4313000" cy="4109715"/>
        </p:xfrm>
        <a:graphic>
          <a:graphicData uri="http://schemas.openxmlformats.org/drawingml/2006/table">
            <a:tbl>
              <a:tblPr>
                <a:noFill/>
                <a:tableStyleId>{08D387EF-AB97-40DC-A7F4-C288704839F6}</a:tableStyleId>
              </a:tblPr>
              <a:tblGrid>
                <a:gridCol w="1544075"/>
                <a:gridCol w="2768925"/>
              </a:tblGrid>
              <a:tr h="122727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Žinios</a:t>
                      </a:r>
                      <a:endParaRPr sz="1400" b="1" u="none" strike="noStrike" cap="none"/>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u="none" strike="noStrike" cap="none">
                          <a:solidFill>
                            <a:srgbClr val="434343"/>
                          </a:solidFill>
                          <a:highlight>
                            <a:schemeClr val="lt1"/>
                          </a:highlight>
                          <a:latin typeface="Roboto"/>
                          <a:ea typeface="Roboto"/>
                          <a:cs typeface="Roboto"/>
                          <a:sym typeface="Roboto"/>
                        </a:rPr>
                        <a:t>Suprasti turizmo renginių valdymo svarbą ir žiedinės ekonomikos principų integravimo galimybes.</a:t>
                      </a:r>
                      <a:endParaRPr u="none" strike="noStrike" cap="none">
                        <a:solidFill>
                          <a:srgbClr val="434343"/>
                        </a:solidFill>
                      </a:endParaRPr>
                    </a:p>
                  </a:txBody>
                  <a:tcPr marL="91425" marR="91425" marT="91425" marB="91425" anchor="ctr"/>
                </a:tc>
              </a:tr>
              <a:tr h="92307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Įgūdžiai</a:t>
                      </a:r>
                      <a:endParaRPr sz="1400" b="1" u="none" strike="noStrike" cap="none"/>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u="none" strike="noStrike" cap="none">
                          <a:solidFill>
                            <a:srgbClr val="434343"/>
                          </a:solidFill>
                          <a:highlight>
                            <a:schemeClr val="lt1"/>
                          </a:highlight>
                          <a:latin typeface="Roboto"/>
                          <a:ea typeface="Roboto"/>
                          <a:cs typeface="Roboto"/>
                          <a:sym typeface="Roboto"/>
                        </a:rPr>
                        <a:t>Identifikuoti žiedinės ekonomikos potencialą organizuojant turizmo renginius.</a:t>
                      </a:r>
                      <a:endParaRPr u="none" strike="noStrike" cap="none">
                        <a:solidFill>
                          <a:srgbClr val="434343"/>
                        </a:solidFill>
                      </a:endParaRPr>
                    </a:p>
                  </a:txBody>
                  <a:tcPr marL="91425" marR="91425" marT="91425" marB="91425" anchor="ctr"/>
                </a:tc>
              </a:tr>
              <a:tr h="92307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Kompetencijos</a:t>
                      </a:r>
                      <a:endParaRPr sz="1400" b="1" u="none" strike="noStrike" cap="none"/>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u="none" strike="noStrike" cap="none">
                          <a:solidFill>
                            <a:srgbClr val="434343"/>
                          </a:solidFill>
                          <a:highlight>
                            <a:schemeClr val="lt1"/>
                          </a:highlight>
                          <a:latin typeface="Roboto"/>
                          <a:ea typeface="Roboto"/>
                          <a:cs typeface="Roboto"/>
                          <a:sym typeface="Roboto"/>
                        </a:rPr>
                        <a:t>Taikyti žiedinės ekonomikos principus planuojant ir organizuojant renginius.</a:t>
                      </a:r>
                      <a:endParaRPr u="none" strike="noStrike" cap="none">
                        <a:solidFill>
                          <a:srgbClr val="434343"/>
                        </a:solidFill>
                      </a:endParaRPr>
                    </a:p>
                  </a:txBody>
                  <a:tcPr marL="91425" marR="91425" marT="91425" marB="91425" anchor="ctr"/>
                </a:tc>
              </a:tr>
              <a:tr h="92307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EKS lygis</a:t>
                      </a:r>
                      <a:endParaRPr sz="1400" b="1" u="none" strike="noStrike" cap="none"/>
                    </a:p>
                  </a:txBody>
                  <a:tcPr marL="91425" marR="91425" marT="91425" marB="91425" anchor="ctr"/>
                </a:tc>
                <a:tc>
                  <a:txBody>
                    <a:bodyPr/>
                    <a:lstStyle/>
                    <a:p>
                      <a:pPr marL="0" marR="0" lvl="0" indent="0" algn="l" rtl="0">
                        <a:lnSpc>
                          <a:spcPct val="100000"/>
                        </a:lnSpc>
                        <a:spcBef>
                          <a:spcPts val="0"/>
                        </a:spcBef>
                        <a:spcAft>
                          <a:spcPts val="0"/>
                        </a:spcAft>
                        <a:buClr>
                          <a:schemeClr val="dk1"/>
                        </a:buClr>
                        <a:buSzPts val="1200"/>
                        <a:buFont typeface="Arial"/>
                        <a:buNone/>
                      </a:pPr>
                      <a:r>
                        <a:rPr lang="en-US" u="none" strike="noStrike" cap="none">
                          <a:solidFill>
                            <a:srgbClr val="434343"/>
                          </a:solidFill>
                          <a:highlight>
                            <a:schemeClr val="lt1"/>
                          </a:highlight>
                          <a:latin typeface="Roboto"/>
                          <a:ea typeface="Roboto"/>
                          <a:cs typeface="Roboto"/>
                          <a:sym typeface="Roboto"/>
                        </a:rPr>
                        <a:t>Mokymo turinys labiausiai pritaikytas  integruoti į 4 lygio profesinio mokymo programas (pagal EKS)</a:t>
                      </a:r>
                      <a:endParaRPr u="none" strike="noStrike" cap="none">
                        <a:solidFill>
                          <a:srgbClr val="434343"/>
                        </a:solidFill>
                      </a:endParaRPr>
                    </a:p>
                  </a:txBody>
                  <a:tcPr marL="91425" marR="91425" marT="91425" marB="91425" anchor="ctr"/>
                </a:tc>
              </a:tr>
            </a:tbl>
          </a:graphicData>
        </a:graphic>
      </p:graphicFrame>
      <p:pic>
        <p:nvPicPr>
          <p:cNvPr id="268" name="Google Shape;268;p3"/>
          <p:cNvPicPr preferRelativeResize="0"/>
          <p:nvPr/>
        </p:nvPicPr>
        <p:blipFill rotWithShape="1">
          <a:blip r:embed="rId5">
            <a:alphaModFix/>
          </a:blip>
          <a:srcRect/>
          <a:stretch/>
        </p:blipFill>
        <p:spPr>
          <a:xfrm>
            <a:off x="5641650" y="828425"/>
            <a:ext cx="3214224" cy="3214225"/>
          </a:xfrm>
          <a:prstGeom prst="rect">
            <a:avLst/>
          </a:prstGeom>
          <a:noFill/>
          <a:ln>
            <a:noFill/>
          </a:ln>
        </p:spPr>
      </p:pic>
      <p:sp>
        <p:nvSpPr>
          <p:cNvPr id="269" name="Google Shape;269;p3"/>
          <p:cNvSpPr txBox="1"/>
          <p:nvPr/>
        </p:nvSpPr>
        <p:spPr>
          <a:xfrm>
            <a:off x="6611550" y="2121750"/>
            <a:ext cx="1399500" cy="900000"/>
          </a:xfrm>
          <a:prstGeom prst="rect">
            <a:avLst/>
          </a:prstGeom>
          <a:solidFill>
            <a:srgbClr val="FFFFFF"/>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B5394"/>
                </a:solidFill>
                <a:latin typeface="Comic Sans MS"/>
                <a:ea typeface="Comic Sans MS"/>
                <a:cs typeface="Comic Sans MS"/>
                <a:sym typeface="Comic Sans MS"/>
              </a:rPr>
              <a:t>Žiedinė ekonomika</a:t>
            </a:r>
            <a:endParaRPr sz="1700" b="1" i="0" u="none" strike="noStrike" cap="none">
              <a:solidFill>
                <a:srgbClr val="0B5394"/>
              </a:solidFill>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cxnSp>
        <p:nvCxnSpPr>
          <p:cNvPr id="274" name="Google Shape;274;p4"/>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75" name="Google Shape;275;p4"/>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76" name="Google Shape;276;p4"/>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77" name="Google Shape;277;p4"/>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278" name="Google Shape;278;p4"/>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279" name="Google Shape;279;p4"/>
          <p:cNvSpPr txBox="1"/>
          <p:nvPr/>
        </p:nvSpPr>
        <p:spPr>
          <a:xfrm>
            <a:off x="1380500" y="496325"/>
            <a:ext cx="42129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sng" strike="noStrike" cap="none">
                <a:solidFill>
                  <a:srgbClr val="000000"/>
                </a:solidFill>
                <a:highlight>
                  <a:srgbClr val="FFFFFF"/>
                </a:highlight>
                <a:latin typeface="Arial"/>
                <a:ea typeface="Arial"/>
                <a:cs typeface="Arial"/>
                <a:sym typeface="Arial"/>
              </a:rPr>
              <a:t>Problema</a:t>
            </a:r>
            <a:endParaRPr sz="1900" b="1" i="0" u="sng" strike="noStrike" cap="none">
              <a:solidFill>
                <a:srgbClr val="000000"/>
              </a:solidFill>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700" b="0" i="0" u="none" strike="noStrike" cap="none">
              <a:solidFill>
                <a:srgbClr val="4C4C4C"/>
              </a:solidFill>
              <a:highlight>
                <a:srgbClr val="FFFFFF"/>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Bet koks didelis žmonių susibūrimas gali turėti neigiamą poveikį orui, dirvožemiui, vandeniui, ištekliams ir žmonėms.</a:t>
            </a:r>
            <a:endParaRPr sz="17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Tai apima gamtos išteklių naudojimą, atliekų susidarymą, oro ir vandens taršą, klimato pokyčius, susijusius su šiltnamio efektą sukeliančių dujų išmetimu.</a:t>
            </a:r>
            <a:endParaRPr sz="1500" b="0" i="0" u="none" strike="noStrike" cap="none">
              <a:solidFill>
                <a:srgbClr val="000000"/>
              </a:solidFill>
              <a:latin typeface="Arial"/>
              <a:ea typeface="Arial"/>
              <a:cs typeface="Arial"/>
              <a:sym typeface="Arial"/>
            </a:endParaRPr>
          </a:p>
          <a:p>
            <a:pPr marL="457200" marR="0" lvl="0" indent="0" algn="l" rtl="0">
              <a:lnSpc>
                <a:spcPct val="90000"/>
              </a:lnSpc>
              <a:spcBef>
                <a:spcPts val="750"/>
              </a:spcBef>
              <a:spcAft>
                <a:spcPts val="0"/>
              </a:spcAft>
              <a:buClr>
                <a:srgbClr val="000000"/>
              </a:buClr>
              <a:buSzPts val="1600"/>
              <a:buFont typeface="Arial"/>
              <a:buNone/>
            </a:pPr>
            <a:endParaRPr sz="1700" b="0" i="0" u="none" strike="noStrike" cap="none">
              <a:solidFill>
                <a:srgbClr val="4C4C4C"/>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7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550"/>
              <a:buFont typeface="Arial"/>
              <a:buNone/>
            </a:pPr>
            <a:r>
              <a:rPr lang="en-US" sz="1550" b="0" i="0" u="none" strike="noStrike" cap="none">
                <a:solidFill>
                  <a:srgbClr val="4C4C4C"/>
                </a:solidFill>
                <a:highlight>
                  <a:srgbClr val="FFFFFF"/>
                </a:highlight>
                <a:latin typeface="Arial"/>
                <a:ea typeface="Arial"/>
                <a:cs typeface="Arial"/>
                <a:sym typeface="Arial"/>
              </a:rPr>
              <a:t>  </a:t>
            </a: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pic>
        <p:nvPicPr>
          <p:cNvPr id="280" name="Google Shape;280;p4" descr="A picture containing icon&#10;&#10;Description automatically generated"/>
          <p:cNvPicPr preferRelativeResize="0"/>
          <p:nvPr/>
        </p:nvPicPr>
        <p:blipFill rotWithShape="1">
          <a:blip r:embed="rId5">
            <a:alphaModFix/>
          </a:blip>
          <a:srcRect/>
          <a:stretch/>
        </p:blipFill>
        <p:spPr>
          <a:xfrm>
            <a:off x="6265987" y="842875"/>
            <a:ext cx="1907750" cy="3214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cxnSp>
        <p:nvCxnSpPr>
          <p:cNvPr id="285" name="Google Shape;285;p5"/>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286" name="Google Shape;286;p5"/>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87" name="Google Shape;287;p5"/>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88" name="Google Shape;288;p5"/>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289" name="Google Shape;289;p5"/>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290" name="Google Shape;290;p5"/>
          <p:cNvSpPr txBox="1"/>
          <p:nvPr/>
        </p:nvSpPr>
        <p:spPr>
          <a:xfrm>
            <a:off x="1380500" y="496325"/>
            <a:ext cx="41532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sng" strike="noStrike" cap="none">
                <a:solidFill>
                  <a:srgbClr val="000000"/>
                </a:solidFill>
                <a:highlight>
                  <a:srgbClr val="FFFFFF"/>
                </a:highlight>
                <a:latin typeface="Arial"/>
                <a:ea typeface="Arial"/>
                <a:cs typeface="Arial"/>
                <a:sym typeface="Arial"/>
              </a:rPr>
              <a:t>Sprendimas</a:t>
            </a:r>
            <a:endParaRPr sz="1900" b="1" i="0" u="sng" strike="noStrike" cap="none">
              <a:solidFill>
                <a:srgbClr val="000000"/>
              </a:solidFill>
              <a:highlight>
                <a:srgbClr val="FFFFFF"/>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700" b="0" i="0" u="none" strike="noStrike" cap="none">
              <a:solidFill>
                <a:srgbClr val="4C4C4C"/>
              </a:solidFill>
              <a:highlight>
                <a:srgbClr val="FFFFFF"/>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Žiedinės ekonomikos</a:t>
            </a:r>
            <a:r>
              <a:rPr lang="en-US" sz="1700" b="0" i="0" u="none" strike="noStrike" cap="none">
                <a:solidFill>
                  <a:srgbClr val="000000"/>
                </a:solidFill>
                <a:latin typeface="Arial"/>
                <a:ea typeface="Arial"/>
                <a:cs typeface="Arial"/>
                <a:sym typeface="Arial"/>
              </a:rPr>
              <a:t> principai turi būti integruoti į renginių valdymą.</a:t>
            </a:r>
            <a:endParaRPr sz="15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„Kai kalbame apie tvarius renginius, kalbame ne tik apie plastiką, o apie bendrą holistinį požiūrį, apimantį jam reikalingo transportą, maisto ir gėrimų ar  tinkamos vietos pasirinkimą.“</a:t>
            </a:r>
            <a:endParaRPr sz="17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MATHIAS SCHULZE.</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Direktorius, GCB</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0" algn="l" rtl="0">
              <a:lnSpc>
                <a:spcPct val="90000"/>
              </a:lnSpc>
              <a:spcBef>
                <a:spcPts val="750"/>
              </a:spcBef>
              <a:spcAft>
                <a:spcPts val="0"/>
              </a:spcAft>
              <a:buClr>
                <a:srgbClr val="000000"/>
              </a:buClr>
              <a:buSzPts val="1600"/>
              <a:buFont typeface="Arial"/>
              <a:buNone/>
            </a:pPr>
            <a:endParaRPr sz="1700" b="0" i="0" u="none" strike="noStrike" cap="none">
              <a:solidFill>
                <a:srgbClr val="4C4C4C"/>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7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550"/>
              <a:buFont typeface="Arial"/>
              <a:buNone/>
            </a:pPr>
            <a:r>
              <a:rPr lang="en-US" sz="1550" b="0" i="0" u="none" strike="noStrike" cap="none">
                <a:solidFill>
                  <a:srgbClr val="4C4C4C"/>
                </a:solidFill>
                <a:highlight>
                  <a:srgbClr val="FFFFFF"/>
                </a:highlight>
                <a:latin typeface="Arial"/>
                <a:ea typeface="Arial"/>
                <a:cs typeface="Arial"/>
                <a:sym typeface="Arial"/>
              </a:rPr>
              <a:t>  </a:t>
            </a: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pic>
        <p:nvPicPr>
          <p:cNvPr id="291" name="Google Shape;291;p5" descr="A group of fireworks in the sky&#10;&#10;Description automatically generated"/>
          <p:cNvPicPr preferRelativeResize="0"/>
          <p:nvPr/>
        </p:nvPicPr>
        <p:blipFill rotWithShape="1">
          <a:blip r:embed="rId5">
            <a:alphaModFix/>
          </a:blip>
          <a:srcRect/>
          <a:stretch/>
        </p:blipFill>
        <p:spPr>
          <a:xfrm>
            <a:off x="5818055" y="1279120"/>
            <a:ext cx="2922033" cy="24241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cxnSp>
        <p:nvCxnSpPr>
          <p:cNvPr id="296" name="Google Shape;296;p6"/>
          <p:cNvCxnSpPr>
            <a:stCxn id="297" idx="2"/>
          </p:cNvCxnSpPr>
          <p:nvPr/>
        </p:nvCxnSpPr>
        <p:spPr>
          <a:xfrm flipH="1">
            <a:off x="574950" y="946798"/>
            <a:ext cx="31500" cy="4199100"/>
          </a:xfrm>
          <a:prstGeom prst="straightConnector1">
            <a:avLst/>
          </a:prstGeom>
          <a:noFill/>
          <a:ln w="38100" cap="flat" cmpd="sng">
            <a:solidFill>
              <a:srgbClr val="6AA84F"/>
            </a:solidFill>
            <a:prstDash val="solid"/>
            <a:round/>
            <a:headEnd type="none" w="sm" len="sm"/>
            <a:tailEnd type="none" w="sm" len="sm"/>
          </a:ln>
        </p:spPr>
      </p:cxnSp>
      <p:pic>
        <p:nvPicPr>
          <p:cNvPr id="297" name="Google Shape;297;p6"/>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298" name="Google Shape;298;p6"/>
          <p:cNvCxnSpPr/>
          <p:nvPr/>
        </p:nvCxnSpPr>
        <p:spPr>
          <a:xfrm flipH="1">
            <a:off x="578439"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299" name="Google Shape;299;p6"/>
          <p:cNvPicPr preferRelativeResize="0"/>
          <p:nvPr/>
        </p:nvPicPr>
        <p:blipFill rotWithShape="1">
          <a:blip r:embed="rId4">
            <a:alphaModFix/>
          </a:blip>
          <a:srcRect/>
          <a:stretch/>
        </p:blipFill>
        <p:spPr>
          <a:xfrm>
            <a:off x="7279201" y="4609750"/>
            <a:ext cx="1648699" cy="470950"/>
          </a:xfrm>
          <a:prstGeom prst="rect">
            <a:avLst/>
          </a:prstGeom>
          <a:noFill/>
          <a:ln>
            <a:noFill/>
          </a:ln>
        </p:spPr>
      </p:pic>
      <p:sp>
        <p:nvSpPr>
          <p:cNvPr id="300" name="Google Shape;300;p6"/>
          <p:cNvSpPr/>
          <p:nvPr/>
        </p:nvSpPr>
        <p:spPr>
          <a:xfrm rot="3585101">
            <a:off x="3369197" y="471675"/>
            <a:ext cx="3266823" cy="4230697"/>
          </a:xfrm>
          <a:custGeom>
            <a:avLst/>
            <a:gdLst/>
            <a:ahLst/>
            <a:cxnLst/>
            <a:rect l="l" t="t" r="r" b="b"/>
            <a:pathLst>
              <a:path w="2571340" h="3374463" extrusionOk="0">
                <a:moveTo>
                  <a:pt x="194133" y="1409566"/>
                </a:moveTo>
                <a:lnTo>
                  <a:pt x="344169" y="1502938"/>
                </a:lnTo>
                <a:cubicBezTo>
                  <a:pt x="73307" y="1938169"/>
                  <a:pt x="136087" y="2502332"/>
                  <a:pt x="496001" y="2867371"/>
                </a:cubicBezTo>
                <a:cubicBezTo>
                  <a:pt x="855916" y="3232410"/>
                  <a:pt x="1419135" y="3303158"/>
                  <a:pt x="1858151" y="3038476"/>
                </a:cubicBezTo>
                <a:cubicBezTo>
                  <a:pt x="2297167" y="2773793"/>
                  <a:pt x="2497527" y="2242683"/>
                  <a:pt x="2342723" y="1753984"/>
                </a:cubicBezTo>
                <a:cubicBezTo>
                  <a:pt x="2190311" y="1272834"/>
                  <a:pt x="1732744" y="956291"/>
                  <a:pt x="1230673" y="982086"/>
                </a:cubicBezTo>
                <a:lnTo>
                  <a:pt x="1230777" y="982870"/>
                </a:lnTo>
                <a:lnTo>
                  <a:pt x="970744" y="982870"/>
                </a:lnTo>
                <a:lnTo>
                  <a:pt x="1100761" y="0"/>
                </a:lnTo>
                <a:lnTo>
                  <a:pt x="1207395" y="806117"/>
                </a:lnTo>
                <a:cubicBezTo>
                  <a:pt x="1795169" y="769721"/>
                  <a:pt x="2333023" y="1138157"/>
                  <a:pt x="2511192" y="1700619"/>
                </a:cubicBezTo>
                <a:cubicBezTo>
                  <a:pt x="2690666" y="2267201"/>
                  <a:pt x="2458375" y="2882952"/>
                  <a:pt x="1949395" y="3189817"/>
                </a:cubicBezTo>
                <a:cubicBezTo>
                  <a:pt x="1440415" y="3496681"/>
                  <a:pt x="787436" y="3414658"/>
                  <a:pt x="370163" y="2991444"/>
                </a:cubicBezTo>
                <a:cubicBezTo>
                  <a:pt x="-47111" y="2568231"/>
                  <a:pt x="-119895" y="1914158"/>
                  <a:pt x="194133" y="1409566"/>
                </a:cubicBezTo>
                <a:close/>
              </a:path>
            </a:pathLst>
          </a:custGeom>
          <a:solidFill>
            <a:srgbClr val="222A35">
              <a:alpha val="69019"/>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01" name="Google Shape;301;p6"/>
          <p:cNvSpPr/>
          <p:nvPr/>
        </p:nvSpPr>
        <p:spPr>
          <a:xfrm>
            <a:off x="4334209" y="943229"/>
            <a:ext cx="571800" cy="5718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02" name="Google Shape;302;p6"/>
          <p:cNvSpPr/>
          <p:nvPr/>
        </p:nvSpPr>
        <p:spPr>
          <a:xfrm>
            <a:off x="2770597" y="2446365"/>
            <a:ext cx="571800" cy="571800"/>
          </a:xfrm>
          <a:prstGeom prst="ellips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03" name="Google Shape;303;p6"/>
          <p:cNvSpPr/>
          <p:nvPr/>
        </p:nvSpPr>
        <p:spPr>
          <a:xfrm>
            <a:off x="3189093" y="1382137"/>
            <a:ext cx="571800" cy="571800"/>
          </a:xfrm>
          <a:prstGeom prst="ellipse">
            <a:avLst/>
          </a:prstGeom>
          <a:solidFill>
            <a:srgbClr val="C55A1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04" name="Google Shape;304;p6"/>
          <p:cNvSpPr/>
          <p:nvPr/>
        </p:nvSpPr>
        <p:spPr>
          <a:xfrm>
            <a:off x="3056861" y="3423763"/>
            <a:ext cx="571800" cy="571800"/>
          </a:xfrm>
          <a:prstGeom prst="ellipse">
            <a:avLst/>
          </a:prstGeom>
          <a:solidFill>
            <a:srgbClr val="54813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05" name="Google Shape;305;p6"/>
          <p:cNvSpPr txBox="1"/>
          <p:nvPr/>
        </p:nvSpPr>
        <p:spPr>
          <a:xfrm>
            <a:off x="4422248" y="1047893"/>
            <a:ext cx="395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01</a:t>
            </a:r>
            <a:endParaRPr sz="1800" b="1" i="0" u="none" strike="noStrike" cap="none">
              <a:solidFill>
                <a:schemeClr val="lt1"/>
              </a:solidFill>
              <a:latin typeface="Arial"/>
              <a:ea typeface="Arial"/>
              <a:cs typeface="Arial"/>
              <a:sym typeface="Arial"/>
            </a:endParaRPr>
          </a:p>
        </p:txBody>
      </p:sp>
      <p:sp>
        <p:nvSpPr>
          <p:cNvPr id="306" name="Google Shape;306;p6"/>
          <p:cNvSpPr txBox="1"/>
          <p:nvPr/>
        </p:nvSpPr>
        <p:spPr>
          <a:xfrm>
            <a:off x="3277132" y="1494943"/>
            <a:ext cx="395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02</a:t>
            </a:r>
            <a:endParaRPr sz="1800" b="1" i="0" u="none" strike="noStrike" cap="none">
              <a:solidFill>
                <a:schemeClr val="lt1"/>
              </a:solidFill>
              <a:latin typeface="Arial"/>
              <a:ea typeface="Arial"/>
              <a:cs typeface="Arial"/>
              <a:sym typeface="Arial"/>
            </a:endParaRPr>
          </a:p>
        </p:txBody>
      </p:sp>
      <p:sp>
        <p:nvSpPr>
          <p:cNvPr id="307" name="Google Shape;307;p6"/>
          <p:cNvSpPr txBox="1"/>
          <p:nvPr/>
        </p:nvSpPr>
        <p:spPr>
          <a:xfrm>
            <a:off x="2858636" y="2559170"/>
            <a:ext cx="395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03</a:t>
            </a:r>
            <a:endParaRPr sz="1800" b="1" i="0" u="none" strike="noStrike" cap="none">
              <a:solidFill>
                <a:schemeClr val="lt1"/>
              </a:solidFill>
              <a:latin typeface="Arial"/>
              <a:ea typeface="Arial"/>
              <a:cs typeface="Arial"/>
              <a:sym typeface="Arial"/>
            </a:endParaRPr>
          </a:p>
        </p:txBody>
      </p:sp>
      <p:sp>
        <p:nvSpPr>
          <p:cNvPr id="308" name="Google Shape;308;p6"/>
          <p:cNvSpPr txBox="1"/>
          <p:nvPr/>
        </p:nvSpPr>
        <p:spPr>
          <a:xfrm>
            <a:off x="3144900" y="3536570"/>
            <a:ext cx="395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04</a:t>
            </a:r>
            <a:endParaRPr sz="1800" b="1" i="0" u="none" strike="noStrike" cap="none">
              <a:solidFill>
                <a:schemeClr val="lt1"/>
              </a:solidFill>
              <a:latin typeface="Arial"/>
              <a:ea typeface="Arial"/>
              <a:cs typeface="Arial"/>
              <a:sym typeface="Arial"/>
            </a:endParaRPr>
          </a:p>
        </p:txBody>
      </p:sp>
      <p:pic>
        <p:nvPicPr>
          <p:cNvPr id="309" name="Google Shape;309;p6" descr="D:\Fullppt\PNG이미지\지구본.png"/>
          <p:cNvPicPr preferRelativeResize="0"/>
          <p:nvPr/>
        </p:nvPicPr>
        <p:blipFill rotWithShape="1">
          <a:blip r:embed="rId5">
            <a:alphaModFix/>
          </a:blip>
          <a:srcRect/>
          <a:stretch/>
        </p:blipFill>
        <p:spPr>
          <a:xfrm>
            <a:off x="3407779" y="1667626"/>
            <a:ext cx="2350180" cy="2354798"/>
          </a:xfrm>
          <a:prstGeom prst="rect">
            <a:avLst/>
          </a:prstGeom>
          <a:noFill/>
          <a:ln>
            <a:noFill/>
          </a:ln>
        </p:spPr>
      </p:pic>
      <p:sp>
        <p:nvSpPr>
          <p:cNvPr id="310" name="Google Shape;310;p6"/>
          <p:cNvSpPr/>
          <p:nvPr/>
        </p:nvSpPr>
        <p:spPr>
          <a:xfrm rot="5949741">
            <a:off x="6802865" y="159541"/>
            <a:ext cx="1262004" cy="1527099"/>
          </a:xfrm>
          <a:custGeom>
            <a:avLst/>
            <a:gdLst/>
            <a:ahLst/>
            <a:cxnLst/>
            <a:rect l="l" t="t" r="r" b="b"/>
            <a:pathLst>
              <a:path w="2296594" h="2354614" extrusionOk="0">
                <a:moveTo>
                  <a:pt x="2279828" y="1747911"/>
                </a:moveTo>
                <a:lnTo>
                  <a:pt x="1827734" y="1826397"/>
                </a:lnTo>
                <a:cubicBezTo>
                  <a:pt x="1873911" y="1907728"/>
                  <a:pt x="1985925" y="2047581"/>
                  <a:pt x="1955292" y="2095993"/>
                </a:cubicBezTo>
                <a:cubicBezTo>
                  <a:pt x="1897354" y="2139325"/>
                  <a:pt x="1773581" y="2007092"/>
                  <a:pt x="1682725" y="1962642"/>
                </a:cubicBezTo>
                <a:lnTo>
                  <a:pt x="1528801" y="2354614"/>
                </a:lnTo>
                <a:lnTo>
                  <a:pt x="1380670" y="2120909"/>
                </a:lnTo>
                <a:lnTo>
                  <a:pt x="1495730" y="1788220"/>
                </a:lnTo>
                <a:lnTo>
                  <a:pt x="856016" y="1302141"/>
                </a:lnTo>
                <a:lnTo>
                  <a:pt x="415139" y="2322305"/>
                </a:lnTo>
                <a:lnTo>
                  <a:pt x="293372" y="2052938"/>
                </a:lnTo>
                <a:cubicBezTo>
                  <a:pt x="369114" y="1624466"/>
                  <a:pt x="437192" y="1303314"/>
                  <a:pt x="512934" y="874842"/>
                </a:cubicBezTo>
                <a:cubicBezTo>
                  <a:pt x="317583" y="650129"/>
                  <a:pt x="-71270" y="102295"/>
                  <a:pt x="11355" y="5598"/>
                </a:cubicBezTo>
                <a:cubicBezTo>
                  <a:pt x="111253" y="-52136"/>
                  <a:pt x="623957" y="350637"/>
                  <a:pt x="840899" y="570880"/>
                </a:cubicBezTo>
                <a:lnTo>
                  <a:pt x="2041628" y="514690"/>
                </a:lnTo>
                <a:lnTo>
                  <a:pt x="2296594" y="662822"/>
                </a:lnTo>
                <a:lnTo>
                  <a:pt x="1209417" y="996610"/>
                </a:lnTo>
                <a:lnTo>
                  <a:pt x="1676705" y="1608616"/>
                </a:lnTo>
                <a:cubicBezTo>
                  <a:pt x="1795450" y="1589109"/>
                  <a:pt x="2095119" y="1557409"/>
                  <a:pt x="2095119" y="1557409"/>
                </a:cubicBezTo>
              </a:path>
            </a:pathLst>
          </a:custGeom>
          <a:solidFill>
            <a:srgbClr val="C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1" name="Google Shape;311;p6"/>
          <p:cNvSpPr/>
          <p:nvPr/>
        </p:nvSpPr>
        <p:spPr>
          <a:xfrm>
            <a:off x="4333729" y="4033126"/>
            <a:ext cx="571800" cy="571800"/>
          </a:xfrm>
          <a:prstGeom prst="ellipse">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12" name="Google Shape;312;p6"/>
          <p:cNvSpPr txBox="1"/>
          <p:nvPr/>
        </p:nvSpPr>
        <p:spPr>
          <a:xfrm>
            <a:off x="4421767" y="4145932"/>
            <a:ext cx="395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05</a:t>
            </a:r>
            <a:endParaRPr sz="1800" b="1" i="0" u="none" strike="noStrike" cap="none">
              <a:solidFill>
                <a:schemeClr val="lt1"/>
              </a:solidFill>
              <a:latin typeface="Arial"/>
              <a:ea typeface="Arial"/>
              <a:cs typeface="Arial"/>
              <a:sym typeface="Arial"/>
            </a:endParaRPr>
          </a:p>
        </p:txBody>
      </p:sp>
      <p:sp>
        <p:nvSpPr>
          <p:cNvPr id="313" name="Google Shape;313;p6"/>
          <p:cNvSpPr/>
          <p:nvPr/>
        </p:nvSpPr>
        <p:spPr>
          <a:xfrm>
            <a:off x="5528915" y="3396284"/>
            <a:ext cx="571800" cy="571800"/>
          </a:xfrm>
          <a:prstGeom prst="ellipse">
            <a:avLst/>
          </a:prstGeom>
          <a:solidFill>
            <a:srgbClr val="00666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14" name="Google Shape;314;p6"/>
          <p:cNvSpPr txBox="1"/>
          <p:nvPr/>
        </p:nvSpPr>
        <p:spPr>
          <a:xfrm>
            <a:off x="5616954" y="3509090"/>
            <a:ext cx="395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06</a:t>
            </a:r>
            <a:endParaRPr sz="1800" b="1" i="0" u="none" strike="noStrike" cap="none">
              <a:solidFill>
                <a:schemeClr val="lt1"/>
              </a:solidFill>
              <a:latin typeface="Arial"/>
              <a:ea typeface="Arial"/>
              <a:cs typeface="Arial"/>
              <a:sym typeface="Arial"/>
            </a:endParaRPr>
          </a:p>
        </p:txBody>
      </p:sp>
      <p:sp>
        <p:nvSpPr>
          <p:cNvPr id="315" name="Google Shape;315;p6"/>
          <p:cNvSpPr/>
          <p:nvPr/>
        </p:nvSpPr>
        <p:spPr>
          <a:xfrm>
            <a:off x="5767397" y="2446365"/>
            <a:ext cx="571800" cy="571800"/>
          </a:xfrm>
          <a:prstGeom prst="ellipse">
            <a:avLst/>
          </a:prstGeom>
          <a:solidFill>
            <a:srgbClr val="66669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316" name="Google Shape;316;p6"/>
          <p:cNvSpPr txBox="1"/>
          <p:nvPr/>
        </p:nvSpPr>
        <p:spPr>
          <a:xfrm>
            <a:off x="5855436" y="2559171"/>
            <a:ext cx="395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07</a:t>
            </a:r>
            <a:endParaRPr sz="1800" b="1" i="0" u="none" strike="noStrike" cap="none">
              <a:solidFill>
                <a:schemeClr val="lt1"/>
              </a:solidFill>
              <a:latin typeface="Arial"/>
              <a:ea typeface="Arial"/>
              <a:cs typeface="Arial"/>
              <a:sym typeface="Arial"/>
            </a:endParaRPr>
          </a:p>
        </p:txBody>
      </p:sp>
      <p:sp>
        <p:nvSpPr>
          <p:cNvPr id="317" name="Google Shape;317;p6"/>
          <p:cNvSpPr/>
          <p:nvPr/>
        </p:nvSpPr>
        <p:spPr>
          <a:xfrm>
            <a:off x="3760950" y="176500"/>
            <a:ext cx="2400600" cy="859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chemeClr val="dk1"/>
                </a:solidFill>
                <a:latin typeface="Arial"/>
                <a:ea typeface="Arial"/>
                <a:cs typeface="Arial"/>
                <a:sym typeface="Arial"/>
              </a:rPr>
              <a:t>Specialūs renginiai</a:t>
            </a:r>
            <a:endParaRPr sz="12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Nacionalinių dienų paminėjmai</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Miesto šventės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Unikalūs kultūriniai renginiai</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Prekybos skatinimo ir produktų pristatymo renginiai</a:t>
            </a:r>
            <a:endParaRPr sz="800" b="1" i="1" u="none" strike="noStrike" cap="none">
              <a:solidFill>
                <a:schemeClr val="dk1"/>
              </a:solidFill>
              <a:latin typeface="Arial"/>
              <a:ea typeface="Arial"/>
              <a:cs typeface="Arial"/>
              <a:sym typeface="Arial"/>
            </a:endParaRPr>
          </a:p>
        </p:txBody>
      </p:sp>
      <p:sp>
        <p:nvSpPr>
          <p:cNvPr id="318" name="Google Shape;318;p6"/>
          <p:cNvSpPr/>
          <p:nvPr/>
        </p:nvSpPr>
        <p:spPr>
          <a:xfrm>
            <a:off x="1582360" y="976597"/>
            <a:ext cx="1643400" cy="49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chemeClr val="dk1"/>
                </a:solidFill>
                <a:latin typeface="Arial"/>
                <a:ea typeface="Arial"/>
                <a:cs typeface="Arial"/>
                <a:sym typeface="Arial"/>
              </a:rPr>
              <a:t>Mega renginiai</a:t>
            </a:r>
            <a:endParaRPr sz="12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FIFA pasaulio taurė</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Olimpinės žaidynės</a:t>
            </a:r>
            <a:endParaRPr sz="800" b="0" i="0" u="none" strike="noStrike" cap="none">
              <a:solidFill>
                <a:schemeClr val="dk1"/>
              </a:solidFill>
              <a:latin typeface="Arial"/>
              <a:ea typeface="Arial"/>
              <a:cs typeface="Arial"/>
              <a:sym typeface="Arial"/>
            </a:endParaRPr>
          </a:p>
        </p:txBody>
      </p:sp>
      <p:sp>
        <p:nvSpPr>
          <p:cNvPr id="319" name="Google Shape;319;p6"/>
          <p:cNvSpPr/>
          <p:nvPr/>
        </p:nvSpPr>
        <p:spPr>
          <a:xfrm>
            <a:off x="1410483" y="2199739"/>
            <a:ext cx="1415400" cy="802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chemeClr val="dk1"/>
                </a:solidFill>
                <a:latin typeface="Arial"/>
                <a:ea typeface="Arial"/>
                <a:cs typeface="Arial"/>
                <a:sym typeface="Arial"/>
              </a:rPr>
              <a:t>Išskirtiniai, su konkrečia vieta susieti renginiai</a:t>
            </a:r>
            <a:endParaRPr sz="12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Adelaidės festivalis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Rio karnavalas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Miuncheno Oktoberfest</a:t>
            </a:r>
            <a:endParaRPr sz="800" b="0" i="0" u="none" strike="noStrike" cap="none">
              <a:solidFill>
                <a:schemeClr val="dk1"/>
              </a:solidFill>
              <a:latin typeface="Arial"/>
              <a:ea typeface="Arial"/>
              <a:cs typeface="Arial"/>
              <a:sym typeface="Arial"/>
            </a:endParaRPr>
          </a:p>
        </p:txBody>
      </p:sp>
      <p:sp>
        <p:nvSpPr>
          <p:cNvPr id="320" name="Google Shape;320;p6"/>
          <p:cNvSpPr/>
          <p:nvPr/>
        </p:nvSpPr>
        <p:spPr>
          <a:xfrm>
            <a:off x="1827192" y="3551445"/>
            <a:ext cx="1217400" cy="68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chemeClr val="dk1"/>
                </a:solidFill>
                <a:latin typeface="Arial"/>
                <a:ea typeface="Arial"/>
                <a:cs typeface="Arial"/>
                <a:sym typeface="Arial"/>
              </a:rPr>
              <a:t>Tradiciniai renginiai</a:t>
            </a:r>
            <a:endParaRPr sz="12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Užgavėnės, Žiemos festivaliai</a:t>
            </a:r>
            <a:endParaRPr sz="800" b="0" i="0" u="none" strike="noStrike" cap="none">
              <a:solidFill>
                <a:schemeClr val="dk1"/>
              </a:solidFill>
              <a:latin typeface="Arial"/>
              <a:ea typeface="Arial"/>
              <a:cs typeface="Arial"/>
              <a:sym typeface="Arial"/>
            </a:endParaRPr>
          </a:p>
        </p:txBody>
      </p:sp>
      <p:sp>
        <p:nvSpPr>
          <p:cNvPr id="321" name="Google Shape;321;p6"/>
          <p:cNvSpPr/>
          <p:nvPr/>
        </p:nvSpPr>
        <p:spPr>
          <a:xfrm>
            <a:off x="4128402" y="4611991"/>
            <a:ext cx="1329000" cy="49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chemeClr val="dk1"/>
                </a:solidFill>
                <a:latin typeface="Arial"/>
                <a:ea typeface="Arial"/>
                <a:cs typeface="Arial"/>
                <a:sym typeface="Arial"/>
              </a:rPr>
              <a:t>Sporto renginiai</a:t>
            </a:r>
            <a:endParaRPr sz="12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Kriketo turnyrai</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Teniso atvirieji turnyrai</a:t>
            </a:r>
            <a:endParaRPr sz="800" b="0" i="0" u="none" strike="noStrike" cap="none">
              <a:solidFill>
                <a:schemeClr val="dk1"/>
              </a:solidFill>
              <a:latin typeface="Arial"/>
              <a:ea typeface="Arial"/>
              <a:cs typeface="Arial"/>
              <a:sym typeface="Arial"/>
            </a:endParaRPr>
          </a:p>
        </p:txBody>
      </p:sp>
      <p:sp>
        <p:nvSpPr>
          <p:cNvPr id="322" name="Google Shape;322;p6"/>
          <p:cNvSpPr/>
          <p:nvPr/>
        </p:nvSpPr>
        <p:spPr>
          <a:xfrm>
            <a:off x="6348700" y="2172878"/>
            <a:ext cx="1823700" cy="9870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chemeClr val="dk1"/>
                </a:solidFill>
                <a:latin typeface="Arial"/>
                <a:ea typeface="Arial"/>
                <a:cs typeface="Arial"/>
                <a:sym typeface="Arial"/>
              </a:rPr>
              <a:t>Verslo renginiai </a:t>
            </a:r>
            <a:endParaRPr sz="12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Suvažiavimai</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Seminarai, </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Mugės</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Simpoziumai</a:t>
            </a:r>
            <a:endParaRPr sz="800" b="0" i="0" u="none" strike="noStrike" cap="none">
              <a:solidFill>
                <a:schemeClr val="dk1"/>
              </a:solidFill>
              <a:latin typeface="Arial"/>
              <a:ea typeface="Arial"/>
              <a:cs typeface="Arial"/>
              <a:sym typeface="Arial"/>
            </a:endParaRPr>
          </a:p>
        </p:txBody>
      </p:sp>
      <p:sp>
        <p:nvSpPr>
          <p:cNvPr id="323" name="Google Shape;323;p6"/>
          <p:cNvSpPr/>
          <p:nvPr/>
        </p:nvSpPr>
        <p:spPr>
          <a:xfrm>
            <a:off x="6082020" y="3672632"/>
            <a:ext cx="1235400" cy="617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chemeClr val="dk1"/>
                </a:solidFill>
                <a:latin typeface="Arial"/>
                <a:ea typeface="Arial"/>
                <a:cs typeface="Arial"/>
                <a:sym typeface="Arial"/>
              </a:rPr>
              <a:t>Meno renginiai</a:t>
            </a:r>
            <a:endParaRPr sz="12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Parodos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Koncertai</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Meno apdovanojimai</a:t>
            </a:r>
            <a:endParaRPr sz="800" b="0" i="0" u="none" strike="noStrike" cap="none">
              <a:solidFill>
                <a:schemeClr val="dk1"/>
              </a:solidFill>
              <a:latin typeface="Arial"/>
              <a:ea typeface="Arial"/>
              <a:cs typeface="Arial"/>
              <a:sym typeface="Arial"/>
            </a:endParaRPr>
          </a:p>
        </p:txBody>
      </p:sp>
      <p:sp>
        <p:nvSpPr>
          <p:cNvPr id="324" name="Google Shape;324;p6"/>
          <p:cNvSpPr/>
          <p:nvPr/>
        </p:nvSpPr>
        <p:spPr>
          <a:xfrm>
            <a:off x="1201295" y="279872"/>
            <a:ext cx="2053200" cy="3924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Renginių tipai</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7"/>
          <p:cNvSpPr txBox="1">
            <a:spLocks noGrp="1"/>
          </p:cNvSpPr>
          <p:nvPr>
            <p:ph type="title"/>
          </p:nvPr>
        </p:nvSpPr>
        <p:spPr>
          <a:xfrm>
            <a:off x="1331912" y="1"/>
            <a:ext cx="6576411" cy="70008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800"/>
              <a:buFont typeface="Arial"/>
              <a:buNone/>
            </a:pPr>
            <a:r>
              <a:rPr lang="en-US" u="sng"/>
              <a:t>Pasinaudokite šia instrukcija planuodami atskiras renginio dalis</a:t>
            </a:r>
            <a:endParaRPr u="sng"/>
          </a:p>
        </p:txBody>
      </p:sp>
      <p:sp>
        <p:nvSpPr>
          <p:cNvPr id="330" name="Google Shape;330;p7"/>
          <p:cNvSpPr txBox="1">
            <a:spLocks noGrp="1"/>
          </p:cNvSpPr>
          <p:nvPr>
            <p:ph type="body" idx="1"/>
          </p:nvPr>
        </p:nvSpPr>
        <p:spPr>
          <a:xfrm>
            <a:off x="5548544" y="808038"/>
            <a:ext cx="3533400" cy="387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000"/>
              <a:buFont typeface="Arial"/>
              <a:buNone/>
            </a:pPr>
            <a:r>
              <a:rPr lang="en-US" sz="1200"/>
              <a:t>(Kodėl?) – Ar tai gyvybiškai svarbi paslauga, ar tiesiog gerai būtų tokią turėti </a:t>
            </a:r>
            <a:endParaRPr sz="1200"/>
          </a:p>
          <a:p>
            <a:pPr marL="0" lvl="0" indent="0" algn="l" rtl="0">
              <a:lnSpc>
                <a:spcPct val="90000"/>
              </a:lnSpc>
              <a:spcBef>
                <a:spcPts val="0"/>
              </a:spcBef>
              <a:spcAft>
                <a:spcPts val="0"/>
              </a:spcAft>
              <a:buClr>
                <a:schemeClr val="dk1"/>
              </a:buClr>
              <a:buSzPts val="1200"/>
              <a:buNone/>
            </a:pPr>
            <a:endParaRPr sz="1200"/>
          </a:p>
        </p:txBody>
      </p:sp>
      <p:pic>
        <p:nvPicPr>
          <p:cNvPr id="331" name="Google Shape;331;p7"/>
          <p:cNvPicPr preferRelativeResize="0">
            <a:picLocks noGrp="1"/>
          </p:cNvPicPr>
          <p:nvPr>
            <p:ph type="pic" idx="2"/>
          </p:nvPr>
        </p:nvPicPr>
        <p:blipFill rotWithShape="1">
          <a:blip r:embed="rId3">
            <a:alphaModFix/>
          </a:blip>
          <a:srcRect/>
          <a:stretch/>
        </p:blipFill>
        <p:spPr>
          <a:xfrm>
            <a:off x="1501159" y="1098008"/>
            <a:ext cx="1929192" cy="3025665"/>
          </a:xfrm>
          <a:prstGeom prst="rect">
            <a:avLst/>
          </a:prstGeom>
          <a:noFill/>
          <a:ln>
            <a:noFill/>
          </a:ln>
        </p:spPr>
      </p:pic>
      <p:sp>
        <p:nvSpPr>
          <p:cNvPr id="332" name="Google Shape;332;p7"/>
          <p:cNvSpPr/>
          <p:nvPr/>
        </p:nvSpPr>
        <p:spPr>
          <a:xfrm>
            <a:off x="4782106" y="808038"/>
            <a:ext cx="557650" cy="398595"/>
          </a:xfrm>
          <a:custGeom>
            <a:avLst/>
            <a:gdLst/>
            <a:ahLst/>
            <a:cxnLst/>
            <a:rect l="l" t="t" r="r" b="b"/>
            <a:pathLst>
              <a:path w="690" h="721" extrusionOk="0">
                <a:moveTo>
                  <a:pt x="539" y="264"/>
                </a:moveTo>
                <a:lnTo>
                  <a:pt x="539" y="264"/>
                </a:lnTo>
                <a:lnTo>
                  <a:pt x="534" y="257"/>
                </a:lnTo>
                <a:lnTo>
                  <a:pt x="533" y="254"/>
                </a:lnTo>
                <a:lnTo>
                  <a:pt x="533" y="250"/>
                </a:lnTo>
                <a:lnTo>
                  <a:pt x="533" y="250"/>
                </a:lnTo>
                <a:lnTo>
                  <a:pt x="533" y="246"/>
                </a:lnTo>
                <a:lnTo>
                  <a:pt x="537" y="241"/>
                </a:lnTo>
                <a:lnTo>
                  <a:pt x="541" y="237"/>
                </a:lnTo>
                <a:lnTo>
                  <a:pt x="548" y="235"/>
                </a:lnTo>
                <a:lnTo>
                  <a:pt x="548" y="235"/>
                </a:lnTo>
                <a:lnTo>
                  <a:pt x="556" y="233"/>
                </a:lnTo>
                <a:lnTo>
                  <a:pt x="575" y="228"/>
                </a:lnTo>
                <a:lnTo>
                  <a:pt x="586" y="224"/>
                </a:lnTo>
                <a:lnTo>
                  <a:pt x="598" y="219"/>
                </a:lnTo>
                <a:lnTo>
                  <a:pt x="609" y="213"/>
                </a:lnTo>
                <a:lnTo>
                  <a:pt x="617" y="206"/>
                </a:lnTo>
                <a:lnTo>
                  <a:pt x="617" y="206"/>
                </a:lnTo>
                <a:lnTo>
                  <a:pt x="623" y="201"/>
                </a:lnTo>
                <a:lnTo>
                  <a:pt x="629" y="195"/>
                </a:lnTo>
                <a:lnTo>
                  <a:pt x="632" y="188"/>
                </a:lnTo>
                <a:lnTo>
                  <a:pt x="636" y="181"/>
                </a:lnTo>
                <a:lnTo>
                  <a:pt x="639" y="174"/>
                </a:lnTo>
                <a:lnTo>
                  <a:pt x="640" y="167"/>
                </a:lnTo>
                <a:lnTo>
                  <a:pt x="642" y="160"/>
                </a:lnTo>
                <a:lnTo>
                  <a:pt x="643" y="152"/>
                </a:lnTo>
                <a:lnTo>
                  <a:pt x="643" y="152"/>
                </a:lnTo>
                <a:lnTo>
                  <a:pt x="642" y="140"/>
                </a:lnTo>
                <a:lnTo>
                  <a:pt x="638" y="128"/>
                </a:lnTo>
                <a:lnTo>
                  <a:pt x="632" y="115"/>
                </a:lnTo>
                <a:lnTo>
                  <a:pt x="624" y="105"/>
                </a:lnTo>
                <a:lnTo>
                  <a:pt x="624" y="105"/>
                </a:lnTo>
                <a:lnTo>
                  <a:pt x="621" y="102"/>
                </a:lnTo>
                <a:lnTo>
                  <a:pt x="621" y="102"/>
                </a:lnTo>
                <a:lnTo>
                  <a:pt x="611" y="92"/>
                </a:lnTo>
                <a:lnTo>
                  <a:pt x="599" y="87"/>
                </a:lnTo>
                <a:lnTo>
                  <a:pt x="586" y="82"/>
                </a:lnTo>
                <a:lnTo>
                  <a:pt x="573" y="81"/>
                </a:lnTo>
                <a:lnTo>
                  <a:pt x="560" y="81"/>
                </a:lnTo>
                <a:lnTo>
                  <a:pt x="546" y="84"/>
                </a:lnTo>
                <a:lnTo>
                  <a:pt x="534" y="90"/>
                </a:lnTo>
                <a:lnTo>
                  <a:pt x="528" y="95"/>
                </a:lnTo>
                <a:lnTo>
                  <a:pt x="523" y="98"/>
                </a:lnTo>
                <a:lnTo>
                  <a:pt x="523" y="98"/>
                </a:lnTo>
                <a:lnTo>
                  <a:pt x="515" y="106"/>
                </a:lnTo>
                <a:lnTo>
                  <a:pt x="508" y="116"/>
                </a:lnTo>
                <a:lnTo>
                  <a:pt x="501" y="127"/>
                </a:lnTo>
                <a:lnTo>
                  <a:pt x="496" y="138"/>
                </a:lnTo>
                <a:lnTo>
                  <a:pt x="488" y="156"/>
                </a:lnTo>
                <a:lnTo>
                  <a:pt x="485" y="164"/>
                </a:lnTo>
                <a:lnTo>
                  <a:pt x="485" y="164"/>
                </a:lnTo>
                <a:lnTo>
                  <a:pt x="483" y="168"/>
                </a:lnTo>
                <a:lnTo>
                  <a:pt x="480" y="173"/>
                </a:lnTo>
                <a:lnTo>
                  <a:pt x="477" y="175"/>
                </a:lnTo>
                <a:lnTo>
                  <a:pt x="472" y="176"/>
                </a:lnTo>
                <a:lnTo>
                  <a:pt x="469" y="178"/>
                </a:lnTo>
                <a:lnTo>
                  <a:pt x="464" y="176"/>
                </a:lnTo>
                <a:lnTo>
                  <a:pt x="461" y="174"/>
                </a:lnTo>
                <a:lnTo>
                  <a:pt x="456" y="171"/>
                </a:lnTo>
                <a:lnTo>
                  <a:pt x="456" y="171"/>
                </a:lnTo>
                <a:lnTo>
                  <a:pt x="456" y="169"/>
                </a:lnTo>
                <a:lnTo>
                  <a:pt x="456" y="169"/>
                </a:lnTo>
                <a:lnTo>
                  <a:pt x="337" y="0"/>
                </a:lnTo>
                <a:lnTo>
                  <a:pt x="337" y="0"/>
                </a:lnTo>
                <a:lnTo>
                  <a:pt x="318" y="16"/>
                </a:lnTo>
                <a:lnTo>
                  <a:pt x="298" y="32"/>
                </a:lnTo>
                <a:lnTo>
                  <a:pt x="279" y="50"/>
                </a:lnTo>
                <a:lnTo>
                  <a:pt x="261" y="67"/>
                </a:lnTo>
                <a:lnTo>
                  <a:pt x="243" y="84"/>
                </a:lnTo>
                <a:lnTo>
                  <a:pt x="227" y="103"/>
                </a:lnTo>
                <a:lnTo>
                  <a:pt x="211" y="121"/>
                </a:lnTo>
                <a:lnTo>
                  <a:pt x="195" y="141"/>
                </a:lnTo>
                <a:lnTo>
                  <a:pt x="195" y="141"/>
                </a:lnTo>
                <a:lnTo>
                  <a:pt x="175" y="167"/>
                </a:lnTo>
                <a:lnTo>
                  <a:pt x="155" y="195"/>
                </a:lnTo>
                <a:lnTo>
                  <a:pt x="137" y="224"/>
                </a:lnTo>
                <a:lnTo>
                  <a:pt x="121" y="252"/>
                </a:lnTo>
                <a:lnTo>
                  <a:pt x="105" y="282"/>
                </a:lnTo>
                <a:lnTo>
                  <a:pt x="91" y="314"/>
                </a:lnTo>
                <a:lnTo>
                  <a:pt x="77" y="346"/>
                </a:lnTo>
                <a:lnTo>
                  <a:pt x="64" y="379"/>
                </a:lnTo>
                <a:lnTo>
                  <a:pt x="53" y="414"/>
                </a:lnTo>
                <a:lnTo>
                  <a:pt x="43" y="449"/>
                </a:lnTo>
                <a:lnTo>
                  <a:pt x="33" y="487"/>
                </a:lnTo>
                <a:lnTo>
                  <a:pt x="25" y="526"/>
                </a:lnTo>
                <a:lnTo>
                  <a:pt x="17" y="566"/>
                </a:lnTo>
                <a:lnTo>
                  <a:pt x="10" y="608"/>
                </a:lnTo>
                <a:lnTo>
                  <a:pt x="5" y="652"/>
                </a:lnTo>
                <a:lnTo>
                  <a:pt x="0" y="697"/>
                </a:lnTo>
                <a:lnTo>
                  <a:pt x="0" y="697"/>
                </a:lnTo>
                <a:lnTo>
                  <a:pt x="206" y="721"/>
                </a:lnTo>
                <a:lnTo>
                  <a:pt x="206" y="721"/>
                </a:lnTo>
                <a:lnTo>
                  <a:pt x="214" y="720"/>
                </a:lnTo>
                <a:lnTo>
                  <a:pt x="220" y="717"/>
                </a:lnTo>
                <a:lnTo>
                  <a:pt x="223" y="712"/>
                </a:lnTo>
                <a:lnTo>
                  <a:pt x="225" y="706"/>
                </a:lnTo>
                <a:lnTo>
                  <a:pt x="225" y="706"/>
                </a:lnTo>
                <a:lnTo>
                  <a:pt x="223" y="701"/>
                </a:lnTo>
                <a:lnTo>
                  <a:pt x="221" y="695"/>
                </a:lnTo>
                <a:lnTo>
                  <a:pt x="221" y="695"/>
                </a:lnTo>
                <a:lnTo>
                  <a:pt x="218" y="688"/>
                </a:lnTo>
                <a:lnTo>
                  <a:pt x="208" y="670"/>
                </a:lnTo>
                <a:lnTo>
                  <a:pt x="204" y="659"/>
                </a:lnTo>
                <a:lnTo>
                  <a:pt x="200" y="647"/>
                </a:lnTo>
                <a:lnTo>
                  <a:pt x="198" y="635"/>
                </a:lnTo>
                <a:lnTo>
                  <a:pt x="197" y="623"/>
                </a:lnTo>
                <a:lnTo>
                  <a:pt x="197" y="623"/>
                </a:lnTo>
                <a:lnTo>
                  <a:pt x="197" y="617"/>
                </a:lnTo>
                <a:lnTo>
                  <a:pt x="198" y="610"/>
                </a:lnTo>
                <a:lnTo>
                  <a:pt x="199" y="603"/>
                </a:lnTo>
                <a:lnTo>
                  <a:pt x="203" y="596"/>
                </a:lnTo>
                <a:lnTo>
                  <a:pt x="208" y="584"/>
                </a:lnTo>
                <a:lnTo>
                  <a:pt x="218" y="573"/>
                </a:lnTo>
                <a:lnTo>
                  <a:pt x="228" y="565"/>
                </a:lnTo>
                <a:lnTo>
                  <a:pt x="241" y="558"/>
                </a:lnTo>
                <a:lnTo>
                  <a:pt x="248" y="555"/>
                </a:lnTo>
                <a:lnTo>
                  <a:pt x="255" y="553"/>
                </a:lnTo>
                <a:lnTo>
                  <a:pt x="261" y="552"/>
                </a:lnTo>
                <a:lnTo>
                  <a:pt x="270" y="552"/>
                </a:lnTo>
                <a:lnTo>
                  <a:pt x="270" y="552"/>
                </a:lnTo>
                <a:lnTo>
                  <a:pt x="276" y="552"/>
                </a:lnTo>
                <a:lnTo>
                  <a:pt x="283" y="553"/>
                </a:lnTo>
                <a:lnTo>
                  <a:pt x="290" y="555"/>
                </a:lnTo>
                <a:lnTo>
                  <a:pt x="297" y="558"/>
                </a:lnTo>
                <a:lnTo>
                  <a:pt x="309" y="565"/>
                </a:lnTo>
                <a:lnTo>
                  <a:pt x="320" y="573"/>
                </a:lnTo>
                <a:lnTo>
                  <a:pt x="320" y="573"/>
                </a:lnTo>
                <a:lnTo>
                  <a:pt x="328" y="583"/>
                </a:lnTo>
                <a:lnTo>
                  <a:pt x="335" y="596"/>
                </a:lnTo>
                <a:lnTo>
                  <a:pt x="337" y="603"/>
                </a:lnTo>
                <a:lnTo>
                  <a:pt x="340" y="610"/>
                </a:lnTo>
                <a:lnTo>
                  <a:pt x="341" y="617"/>
                </a:lnTo>
                <a:lnTo>
                  <a:pt x="341" y="623"/>
                </a:lnTo>
                <a:lnTo>
                  <a:pt x="341" y="623"/>
                </a:lnTo>
                <a:lnTo>
                  <a:pt x="340" y="635"/>
                </a:lnTo>
                <a:lnTo>
                  <a:pt x="337" y="647"/>
                </a:lnTo>
                <a:lnTo>
                  <a:pt x="333" y="659"/>
                </a:lnTo>
                <a:lnTo>
                  <a:pt x="329" y="670"/>
                </a:lnTo>
                <a:lnTo>
                  <a:pt x="320" y="688"/>
                </a:lnTo>
                <a:lnTo>
                  <a:pt x="317" y="695"/>
                </a:lnTo>
                <a:lnTo>
                  <a:pt x="317" y="695"/>
                </a:lnTo>
                <a:lnTo>
                  <a:pt x="314" y="701"/>
                </a:lnTo>
                <a:lnTo>
                  <a:pt x="313" y="706"/>
                </a:lnTo>
                <a:lnTo>
                  <a:pt x="313" y="706"/>
                </a:lnTo>
                <a:lnTo>
                  <a:pt x="314" y="712"/>
                </a:lnTo>
                <a:lnTo>
                  <a:pt x="316" y="714"/>
                </a:lnTo>
                <a:lnTo>
                  <a:pt x="317" y="716"/>
                </a:lnTo>
                <a:lnTo>
                  <a:pt x="317" y="716"/>
                </a:lnTo>
                <a:lnTo>
                  <a:pt x="319" y="718"/>
                </a:lnTo>
                <a:lnTo>
                  <a:pt x="323" y="720"/>
                </a:lnTo>
                <a:lnTo>
                  <a:pt x="327" y="720"/>
                </a:lnTo>
                <a:lnTo>
                  <a:pt x="332" y="721"/>
                </a:lnTo>
                <a:lnTo>
                  <a:pt x="332" y="721"/>
                </a:lnTo>
                <a:lnTo>
                  <a:pt x="540" y="697"/>
                </a:lnTo>
                <a:lnTo>
                  <a:pt x="540" y="697"/>
                </a:lnTo>
                <a:lnTo>
                  <a:pt x="545" y="698"/>
                </a:lnTo>
                <a:lnTo>
                  <a:pt x="545" y="698"/>
                </a:lnTo>
                <a:lnTo>
                  <a:pt x="552" y="655"/>
                </a:lnTo>
                <a:lnTo>
                  <a:pt x="559" y="618"/>
                </a:lnTo>
                <a:lnTo>
                  <a:pt x="566" y="585"/>
                </a:lnTo>
                <a:lnTo>
                  <a:pt x="574" y="559"/>
                </a:lnTo>
                <a:lnTo>
                  <a:pt x="582" y="535"/>
                </a:lnTo>
                <a:lnTo>
                  <a:pt x="590" y="514"/>
                </a:lnTo>
                <a:lnTo>
                  <a:pt x="600" y="494"/>
                </a:lnTo>
                <a:lnTo>
                  <a:pt x="612" y="476"/>
                </a:lnTo>
                <a:lnTo>
                  <a:pt x="612" y="476"/>
                </a:lnTo>
                <a:lnTo>
                  <a:pt x="629" y="455"/>
                </a:lnTo>
                <a:lnTo>
                  <a:pt x="647" y="434"/>
                </a:lnTo>
                <a:lnTo>
                  <a:pt x="668" y="417"/>
                </a:lnTo>
                <a:lnTo>
                  <a:pt x="690" y="400"/>
                </a:lnTo>
                <a:lnTo>
                  <a:pt x="539" y="264"/>
                </a:lnTo>
                <a:lnTo>
                  <a:pt x="539" y="264"/>
                </a:lnTo>
                <a:lnTo>
                  <a:pt x="539" y="264"/>
                </a:lnTo>
                <a:close/>
              </a:path>
            </a:pathLst>
          </a:custGeom>
          <a:solidFill>
            <a:srgbClr val="C55A11"/>
          </a:solidFill>
          <a:ln w="11100" cap="flat" cmpd="sng">
            <a:solidFill>
              <a:srgbClr val="FFFFFF"/>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333" name="Google Shape;333;p7"/>
          <p:cNvSpPr/>
          <p:nvPr/>
        </p:nvSpPr>
        <p:spPr>
          <a:xfrm>
            <a:off x="4827149" y="1374295"/>
            <a:ext cx="557650" cy="409745"/>
          </a:xfrm>
          <a:custGeom>
            <a:avLst/>
            <a:gdLst/>
            <a:ahLst/>
            <a:cxnLst/>
            <a:rect l="l" t="t" r="r" b="b"/>
            <a:pathLst>
              <a:path w="955" h="608" extrusionOk="0">
                <a:moveTo>
                  <a:pt x="955" y="77"/>
                </a:moveTo>
                <a:lnTo>
                  <a:pt x="955" y="77"/>
                </a:lnTo>
                <a:lnTo>
                  <a:pt x="955" y="78"/>
                </a:lnTo>
                <a:lnTo>
                  <a:pt x="955" y="78"/>
                </a:lnTo>
                <a:lnTo>
                  <a:pt x="912" y="282"/>
                </a:lnTo>
                <a:lnTo>
                  <a:pt x="912" y="282"/>
                </a:lnTo>
                <a:lnTo>
                  <a:pt x="909" y="288"/>
                </a:lnTo>
                <a:lnTo>
                  <a:pt x="906" y="291"/>
                </a:lnTo>
                <a:lnTo>
                  <a:pt x="902" y="295"/>
                </a:lnTo>
                <a:lnTo>
                  <a:pt x="899" y="296"/>
                </a:lnTo>
                <a:lnTo>
                  <a:pt x="894" y="296"/>
                </a:lnTo>
                <a:lnTo>
                  <a:pt x="891" y="295"/>
                </a:lnTo>
                <a:lnTo>
                  <a:pt x="886" y="292"/>
                </a:lnTo>
                <a:lnTo>
                  <a:pt x="883" y="289"/>
                </a:lnTo>
                <a:lnTo>
                  <a:pt x="883" y="289"/>
                </a:lnTo>
                <a:lnTo>
                  <a:pt x="882" y="288"/>
                </a:lnTo>
                <a:lnTo>
                  <a:pt x="882" y="288"/>
                </a:lnTo>
                <a:lnTo>
                  <a:pt x="882" y="288"/>
                </a:lnTo>
                <a:lnTo>
                  <a:pt x="882" y="288"/>
                </a:lnTo>
                <a:lnTo>
                  <a:pt x="882" y="288"/>
                </a:lnTo>
                <a:lnTo>
                  <a:pt x="882" y="288"/>
                </a:lnTo>
                <a:lnTo>
                  <a:pt x="882" y="288"/>
                </a:lnTo>
                <a:lnTo>
                  <a:pt x="875" y="281"/>
                </a:lnTo>
                <a:lnTo>
                  <a:pt x="875" y="281"/>
                </a:lnTo>
                <a:lnTo>
                  <a:pt x="874" y="280"/>
                </a:lnTo>
                <a:lnTo>
                  <a:pt x="874" y="280"/>
                </a:lnTo>
                <a:lnTo>
                  <a:pt x="874" y="280"/>
                </a:lnTo>
                <a:lnTo>
                  <a:pt x="874" y="280"/>
                </a:lnTo>
                <a:lnTo>
                  <a:pt x="863" y="269"/>
                </a:lnTo>
                <a:lnTo>
                  <a:pt x="851" y="259"/>
                </a:lnTo>
                <a:lnTo>
                  <a:pt x="837" y="250"/>
                </a:lnTo>
                <a:lnTo>
                  <a:pt x="829" y="245"/>
                </a:lnTo>
                <a:lnTo>
                  <a:pt x="822" y="243"/>
                </a:lnTo>
                <a:lnTo>
                  <a:pt x="822" y="243"/>
                </a:lnTo>
                <a:lnTo>
                  <a:pt x="815" y="241"/>
                </a:lnTo>
                <a:lnTo>
                  <a:pt x="808" y="239"/>
                </a:lnTo>
                <a:lnTo>
                  <a:pt x="801" y="239"/>
                </a:lnTo>
                <a:lnTo>
                  <a:pt x="794" y="239"/>
                </a:lnTo>
                <a:lnTo>
                  <a:pt x="780" y="242"/>
                </a:lnTo>
                <a:lnTo>
                  <a:pt x="768" y="246"/>
                </a:lnTo>
                <a:lnTo>
                  <a:pt x="755" y="253"/>
                </a:lnTo>
                <a:lnTo>
                  <a:pt x="746" y="262"/>
                </a:lnTo>
                <a:lnTo>
                  <a:pt x="741" y="268"/>
                </a:lnTo>
                <a:lnTo>
                  <a:pt x="737" y="274"/>
                </a:lnTo>
                <a:lnTo>
                  <a:pt x="733" y="281"/>
                </a:lnTo>
                <a:lnTo>
                  <a:pt x="731" y="288"/>
                </a:lnTo>
                <a:lnTo>
                  <a:pt x="731" y="288"/>
                </a:lnTo>
                <a:lnTo>
                  <a:pt x="729" y="299"/>
                </a:lnTo>
                <a:lnTo>
                  <a:pt x="727" y="311"/>
                </a:lnTo>
                <a:lnTo>
                  <a:pt x="727" y="311"/>
                </a:lnTo>
                <a:lnTo>
                  <a:pt x="727" y="318"/>
                </a:lnTo>
                <a:lnTo>
                  <a:pt x="729" y="325"/>
                </a:lnTo>
                <a:lnTo>
                  <a:pt x="732" y="337"/>
                </a:lnTo>
                <a:lnTo>
                  <a:pt x="739" y="350"/>
                </a:lnTo>
                <a:lnTo>
                  <a:pt x="747" y="360"/>
                </a:lnTo>
                <a:lnTo>
                  <a:pt x="747" y="360"/>
                </a:lnTo>
                <a:lnTo>
                  <a:pt x="754" y="366"/>
                </a:lnTo>
                <a:lnTo>
                  <a:pt x="761" y="372"/>
                </a:lnTo>
                <a:lnTo>
                  <a:pt x="768" y="375"/>
                </a:lnTo>
                <a:lnTo>
                  <a:pt x="776" y="379"/>
                </a:lnTo>
                <a:lnTo>
                  <a:pt x="776" y="379"/>
                </a:lnTo>
                <a:lnTo>
                  <a:pt x="787" y="381"/>
                </a:lnTo>
                <a:lnTo>
                  <a:pt x="799" y="382"/>
                </a:lnTo>
                <a:lnTo>
                  <a:pt x="811" y="382"/>
                </a:lnTo>
                <a:lnTo>
                  <a:pt x="823" y="382"/>
                </a:lnTo>
                <a:lnTo>
                  <a:pt x="843" y="380"/>
                </a:lnTo>
                <a:lnTo>
                  <a:pt x="851" y="379"/>
                </a:lnTo>
                <a:lnTo>
                  <a:pt x="851" y="379"/>
                </a:lnTo>
                <a:lnTo>
                  <a:pt x="856" y="378"/>
                </a:lnTo>
                <a:lnTo>
                  <a:pt x="861" y="379"/>
                </a:lnTo>
                <a:lnTo>
                  <a:pt x="864" y="380"/>
                </a:lnTo>
                <a:lnTo>
                  <a:pt x="868" y="382"/>
                </a:lnTo>
                <a:lnTo>
                  <a:pt x="868" y="382"/>
                </a:lnTo>
                <a:lnTo>
                  <a:pt x="871" y="387"/>
                </a:lnTo>
                <a:lnTo>
                  <a:pt x="873" y="393"/>
                </a:lnTo>
                <a:lnTo>
                  <a:pt x="873" y="393"/>
                </a:lnTo>
                <a:lnTo>
                  <a:pt x="871" y="397"/>
                </a:lnTo>
                <a:lnTo>
                  <a:pt x="870" y="401"/>
                </a:lnTo>
                <a:lnTo>
                  <a:pt x="870" y="401"/>
                </a:lnTo>
                <a:lnTo>
                  <a:pt x="782" y="591"/>
                </a:lnTo>
                <a:lnTo>
                  <a:pt x="782" y="591"/>
                </a:lnTo>
                <a:lnTo>
                  <a:pt x="782" y="591"/>
                </a:lnTo>
                <a:lnTo>
                  <a:pt x="760" y="579"/>
                </a:lnTo>
                <a:lnTo>
                  <a:pt x="737" y="569"/>
                </a:lnTo>
                <a:lnTo>
                  <a:pt x="712" y="561"/>
                </a:lnTo>
                <a:lnTo>
                  <a:pt x="687" y="554"/>
                </a:lnTo>
                <a:lnTo>
                  <a:pt x="662" y="548"/>
                </a:lnTo>
                <a:lnTo>
                  <a:pt x="635" y="545"/>
                </a:lnTo>
                <a:lnTo>
                  <a:pt x="608" y="542"/>
                </a:lnTo>
                <a:lnTo>
                  <a:pt x="579" y="541"/>
                </a:lnTo>
                <a:lnTo>
                  <a:pt x="579" y="541"/>
                </a:lnTo>
                <a:lnTo>
                  <a:pt x="548" y="542"/>
                </a:lnTo>
                <a:lnTo>
                  <a:pt x="517" y="546"/>
                </a:lnTo>
                <a:lnTo>
                  <a:pt x="487" y="552"/>
                </a:lnTo>
                <a:lnTo>
                  <a:pt x="457" y="559"/>
                </a:lnTo>
                <a:lnTo>
                  <a:pt x="429" y="568"/>
                </a:lnTo>
                <a:lnTo>
                  <a:pt x="403" y="579"/>
                </a:lnTo>
                <a:lnTo>
                  <a:pt x="376" y="593"/>
                </a:lnTo>
                <a:lnTo>
                  <a:pt x="352" y="608"/>
                </a:lnTo>
                <a:lnTo>
                  <a:pt x="352" y="608"/>
                </a:lnTo>
                <a:lnTo>
                  <a:pt x="201" y="472"/>
                </a:lnTo>
                <a:lnTo>
                  <a:pt x="201" y="472"/>
                </a:lnTo>
                <a:lnTo>
                  <a:pt x="196" y="465"/>
                </a:lnTo>
                <a:lnTo>
                  <a:pt x="195" y="462"/>
                </a:lnTo>
                <a:lnTo>
                  <a:pt x="195" y="458"/>
                </a:lnTo>
                <a:lnTo>
                  <a:pt x="195" y="458"/>
                </a:lnTo>
                <a:lnTo>
                  <a:pt x="196" y="454"/>
                </a:lnTo>
                <a:lnTo>
                  <a:pt x="199" y="449"/>
                </a:lnTo>
                <a:lnTo>
                  <a:pt x="203" y="446"/>
                </a:lnTo>
                <a:lnTo>
                  <a:pt x="210" y="443"/>
                </a:lnTo>
                <a:lnTo>
                  <a:pt x="210" y="443"/>
                </a:lnTo>
                <a:lnTo>
                  <a:pt x="218" y="442"/>
                </a:lnTo>
                <a:lnTo>
                  <a:pt x="238" y="436"/>
                </a:lnTo>
                <a:lnTo>
                  <a:pt x="249" y="432"/>
                </a:lnTo>
                <a:lnTo>
                  <a:pt x="260" y="427"/>
                </a:lnTo>
                <a:lnTo>
                  <a:pt x="271" y="421"/>
                </a:lnTo>
                <a:lnTo>
                  <a:pt x="279" y="415"/>
                </a:lnTo>
                <a:lnTo>
                  <a:pt x="279" y="415"/>
                </a:lnTo>
                <a:lnTo>
                  <a:pt x="285" y="410"/>
                </a:lnTo>
                <a:lnTo>
                  <a:pt x="291" y="403"/>
                </a:lnTo>
                <a:lnTo>
                  <a:pt x="294" y="397"/>
                </a:lnTo>
                <a:lnTo>
                  <a:pt x="298" y="390"/>
                </a:lnTo>
                <a:lnTo>
                  <a:pt x="301" y="383"/>
                </a:lnTo>
                <a:lnTo>
                  <a:pt x="302" y="377"/>
                </a:lnTo>
                <a:lnTo>
                  <a:pt x="303" y="368"/>
                </a:lnTo>
                <a:lnTo>
                  <a:pt x="305" y="362"/>
                </a:lnTo>
                <a:lnTo>
                  <a:pt x="305" y="362"/>
                </a:lnTo>
                <a:lnTo>
                  <a:pt x="303" y="349"/>
                </a:lnTo>
                <a:lnTo>
                  <a:pt x="300" y="336"/>
                </a:lnTo>
                <a:lnTo>
                  <a:pt x="294" y="325"/>
                </a:lnTo>
                <a:lnTo>
                  <a:pt x="286" y="313"/>
                </a:lnTo>
                <a:lnTo>
                  <a:pt x="286" y="313"/>
                </a:lnTo>
                <a:lnTo>
                  <a:pt x="284" y="311"/>
                </a:lnTo>
                <a:lnTo>
                  <a:pt x="284" y="311"/>
                </a:lnTo>
                <a:lnTo>
                  <a:pt x="272" y="302"/>
                </a:lnTo>
                <a:lnTo>
                  <a:pt x="261" y="295"/>
                </a:lnTo>
                <a:lnTo>
                  <a:pt x="248" y="291"/>
                </a:lnTo>
                <a:lnTo>
                  <a:pt x="235" y="289"/>
                </a:lnTo>
                <a:lnTo>
                  <a:pt x="222" y="290"/>
                </a:lnTo>
                <a:lnTo>
                  <a:pt x="209" y="294"/>
                </a:lnTo>
                <a:lnTo>
                  <a:pt x="196" y="299"/>
                </a:lnTo>
                <a:lnTo>
                  <a:pt x="191" y="303"/>
                </a:lnTo>
                <a:lnTo>
                  <a:pt x="185" y="307"/>
                </a:lnTo>
                <a:lnTo>
                  <a:pt x="185" y="307"/>
                </a:lnTo>
                <a:lnTo>
                  <a:pt x="177" y="315"/>
                </a:lnTo>
                <a:lnTo>
                  <a:pt x="170" y="326"/>
                </a:lnTo>
                <a:lnTo>
                  <a:pt x="164" y="336"/>
                </a:lnTo>
                <a:lnTo>
                  <a:pt x="158" y="347"/>
                </a:lnTo>
                <a:lnTo>
                  <a:pt x="150" y="365"/>
                </a:lnTo>
                <a:lnTo>
                  <a:pt x="147" y="373"/>
                </a:lnTo>
                <a:lnTo>
                  <a:pt x="147" y="373"/>
                </a:lnTo>
                <a:lnTo>
                  <a:pt x="144" y="378"/>
                </a:lnTo>
                <a:lnTo>
                  <a:pt x="142" y="381"/>
                </a:lnTo>
                <a:lnTo>
                  <a:pt x="139" y="385"/>
                </a:lnTo>
                <a:lnTo>
                  <a:pt x="135" y="386"/>
                </a:lnTo>
                <a:lnTo>
                  <a:pt x="131" y="386"/>
                </a:lnTo>
                <a:lnTo>
                  <a:pt x="127" y="385"/>
                </a:lnTo>
                <a:lnTo>
                  <a:pt x="123" y="382"/>
                </a:lnTo>
                <a:lnTo>
                  <a:pt x="118" y="379"/>
                </a:lnTo>
                <a:lnTo>
                  <a:pt x="118" y="379"/>
                </a:lnTo>
                <a:lnTo>
                  <a:pt x="118" y="378"/>
                </a:lnTo>
                <a:lnTo>
                  <a:pt x="118" y="378"/>
                </a:lnTo>
                <a:lnTo>
                  <a:pt x="0" y="209"/>
                </a:lnTo>
                <a:lnTo>
                  <a:pt x="0" y="209"/>
                </a:lnTo>
                <a:lnTo>
                  <a:pt x="33" y="186"/>
                </a:lnTo>
                <a:lnTo>
                  <a:pt x="65" y="163"/>
                </a:lnTo>
                <a:lnTo>
                  <a:pt x="100" y="143"/>
                </a:lnTo>
                <a:lnTo>
                  <a:pt x="135" y="123"/>
                </a:lnTo>
                <a:lnTo>
                  <a:pt x="171" y="103"/>
                </a:lnTo>
                <a:lnTo>
                  <a:pt x="208" y="87"/>
                </a:lnTo>
                <a:lnTo>
                  <a:pt x="246" y="71"/>
                </a:lnTo>
                <a:lnTo>
                  <a:pt x="284" y="56"/>
                </a:lnTo>
                <a:lnTo>
                  <a:pt x="323" y="44"/>
                </a:lnTo>
                <a:lnTo>
                  <a:pt x="361" y="32"/>
                </a:lnTo>
                <a:lnTo>
                  <a:pt x="400" y="23"/>
                </a:lnTo>
                <a:lnTo>
                  <a:pt x="441" y="15"/>
                </a:lnTo>
                <a:lnTo>
                  <a:pt x="480" y="8"/>
                </a:lnTo>
                <a:lnTo>
                  <a:pt x="519" y="3"/>
                </a:lnTo>
                <a:lnTo>
                  <a:pt x="558" y="1"/>
                </a:lnTo>
                <a:lnTo>
                  <a:pt x="596" y="0"/>
                </a:lnTo>
                <a:lnTo>
                  <a:pt x="596" y="0"/>
                </a:lnTo>
                <a:lnTo>
                  <a:pt x="644" y="1"/>
                </a:lnTo>
                <a:lnTo>
                  <a:pt x="692" y="5"/>
                </a:lnTo>
                <a:lnTo>
                  <a:pt x="738" y="11"/>
                </a:lnTo>
                <a:lnTo>
                  <a:pt x="783" y="19"/>
                </a:lnTo>
                <a:lnTo>
                  <a:pt x="828" y="31"/>
                </a:lnTo>
                <a:lnTo>
                  <a:pt x="871" y="44"/>
                </a:lnTo>
                <a:lnTo>
                  <a:pt x="914" y="60"/>
                </a:lnTo>
                <a:lnTo>
                  <a:pt x="955" y="77"/>
                </a:lnTo>
                <a:lnTo>
                  <a:pt x="955" y="77"/>
                </a:lnTo>
                <a:close/>
              </a:path>
            </a:pathLst>
          </a:custGeom>
          <a:solidFill>
            <a:srgbClr val="BF9000"/>
          </a:solidFill>
          <a:ln w="11100" cap="flat" cmpd="sng">
            <a:solidFill>
              <a:srgbClr val="FFFFFF"/>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334" name="Google Shape;334;p7"/>
          <p:cNvSpPr/>
          <p:nvPr/>
        </p:nvSpPr>
        <p:spPr>
          <a:xfrm>
            <a:off x="4942703" y="1951701"/>
            <a:ext cx="451688" cy="617195"/>
          </a:xfrm>
          <a:custGeom>
            <a:avLst/>
            <a:gdLst/>
            <a:ahLst/>
            <a:cxnLst/>
            <a:rect l="l" t="t" r="r" b="b"/>
            <a:pathLst>
              <a:path w="768" h="891" extrusionOk="0">
                <a:moveTo>
                  <a:pt x="541" y="738"/>
                </a:moveTo>
                <a:lnTo>
                  <a:pt x="541" y="738"/>
                </a:lnTo>
                <a:lnTo>
                  <a:pt x="541" y="742"/>
                </a:lnTo>
                <a:lnTo>
                  <a:pt x="545" y="748"/>
                </a:lnTo>
                <a:lnTo>
                  <a:pt x="545" y="748"/>
                </a:lnTo>
                <a:lnTo>
                  <a:pt x="548" y="756"/>
                </a:lnTo>
                <a:lnTo>
                  <a:pt x="556" y="773"/>
                </a:lnTo>
                <a:lnTo>
                  <a:pt x="561" y="785"/>
                </a:lnTo>
                <a:lnTo>
                  <a:pt x="565" y="796"/>
                </a:lnTo>
                <a:lnTo>
                  <a:pt x="568" y="808"/>
                </a:lnTo>
                <a:lnTo>
                  <a:pt x="569" y="820"/>
                </a:lnTo>
                <a:lnTo>
                  <a:pt x="569" y="820"/>
                </a:lnTo>
                <a:lnTo>
                  <a:pt x="569" y="820"/>
                </a:lnTo>
                <a:lnTo>
                  <a:pt x="569" y="828"/>
                </a:lnTo>
                <a:lnTo>
                  <a:pt x="568" y="835"/>
                </a:lnTo>
                <a:lnTo>
                  <a:pt x="565" y="841"/>
                </a:lnTo>
                <a:lnTo>
                  <a:pt x="563" y="847"/>
                </a:lnTo>
                <a:lnTo>
                  <a:pt x="556" y="860"/>
                </a:lnTo>
                <a:lnTo>
                  <a:pt x="548" y="870"/>
                </a:lnTo>
                <a:lnTo>
                  <a:pt x="537" y="879"/>
                </a:lnTo>
                <a:lnTo>
                  <a:pt x="525" y="886"/>
                </a:lnTo>
                <a:lnTo>
                  <a:pt x="518" y="889"/>
                </a:lnTo>
                <a:lnTo>
                  <a:pt x="511" y="890"/>
                </a:lnTo>
                <a:lnTo>
                  <a:pt x="504" y="891"/>
                </a:lnTo>
                <a:lnTo>
                  <a:pt x="496" y="891"/>
                </a:lnTo>
                <a:lnTo>
                  <a:pt x="496" y="891"/>
                </a:lnTo>
                <a:lnTo>
                  <a:pt x="489" y="891"/>
                </a:lnTo>
                <a:lnTo>
                  <a:pt x="482" y="890"/>
                </a:lnTo>
                <a:lnTo>
                  <a:pt x="476" y="889"/>
                </a:lnTo>
                <a:lnTo>
                  <a:pt x="469" y="886"/>
                </a:lnTo>
                <a:lnTo>
                  <a:pt x="463" y="883"/>
                </a:lnTo>
                <a:lnTo>
                  <a:pt x="456" y="879"/>
                </a:lnTo>
                <a:lnTo>
                  <a:pt x="451" y="875"/>
                </a:lnTo>
                <a:lnTo>
                  <a:pt x="446" y="870"/>
                </a:lnTo>
                <a:lnTo>
                  <a:pt x="446" y="870"/>
                </a:lnTo>
                <a:lnTo>
                  <a:pt x="441" y="866"/>
                </a:lnTo>
                <a:lnTo>
                  <a:pt x="436" y="860"/>
                </a:lnTo>
                <a:lnTo>
                  <a:pt x="433" y="854"/>
                </a:lnTo>
                <a:lnTo>
                  <a:pt x="431" y="848"/>
                </a:lnTo>
                <a:lnTo>
                  <a:pt x="428" y="841"/>
                </a:lnTo>
                <a:lnTo>
                  <a:pt x="426" y="835"/>
                </a:lnTo>
                <a:lnTo>
                  <a:pt x="425" y="828"/>
                </a:lnTo>
                <a:lnTo>
                  <a:pt x="425" y="820"/>
                </a:lnTo>
                <a:lnTo>
                  <a:pt x="425" y="820"/>
                </a:lnTo>
                <a:lnTo>
                  <a:pt x="425" y="820"/>
                </a:lnTo>
                <a:lnTo>
                  <a:pt x="426" y="809"/>
                </a:lnTo>
                <a:lnTo>
                  <a:pt x="428" y="796"/>
                </a:lnTo>
                <a:lnTo>
                  <a:pt x="433" y="785"/>
                </a:lnTo>
                <a:lnTo>
                  <a:pt x="436" y="773"/>
                </a:lnTo>
                <a:lnTo>
                  <a:pt x="446" y="756"/>
                </a:lnTo>
                <a:lnTo>
                  <a:pt x="449" y="748"/>
                </a:lnTo>
                <a:lnTo>
                  <a:pt x="449" y="748"/>
                </a:lnTo>
                <a:lnTo>
                  <a:pt x="451" y="742"/>
                </a:lnTo>
                <a:lnTo>
                  <a:pt x="453" y="738"/>
                </a:lnTo>
                <a:lnTo>
                  <a:pt x="453" y="738"/>
                </a:lnTo>
                <a:lnTo>
                  <a:pt x="451" y="732"/>
                </a:lnTo>
                <a:lnTo>
                  <a:pt x="448" y="729"/>
                </a:lnTo>
                <a:lnTo>
                  <a:pt x="448" y="729"/>
                </a:lnTo>
                <a:lnTo>
                  <a:pt x="446" y="726"/>
                </a:lnTo>
                <a:lnTo>
                  <a:pt x="442" y="724"/>
                </a:lnTo>
                <a:lnTo>
                  <a:pt x="439" y="723"/>
                </a:lnTo>
                <a:lnTo>
                  <a:pt x="434" y="723"/>
                </a:lnTo>
                <a:lnTo>
                  <a:pt x="434" y="723"/>
                </a:lnTo>
                <a:lnTo>
                  <a:pt x="226" y="747"/>
                </a:lnTo>
                <a:lnTo>
                  <a:pt x="226" y="747"/>
                </a:lnTo>
                <a:lnTo>
                  <a:pt x="223" y="748"/>
                </a:lnTo>
                <a:lnTo>
                  <a:pt x="223" y="748"/>
                </a:lnTo>
                <a:lnTo>
                  <a:pt x="219" y="729"/>
                </a:lnTo>
                <a:lnTo>
                  <a:pt x="213" y="710"/>
                </a:lnTo>
                <a:lnTo>
                  <a:pt x="206" y="692"/>
                </a:lnTo>
                <a:lnTo>
                  <a:pt x="199" y="674"/>
                </a:lnTo>
                <a:lnTo>
                  <a:pt x="191" y="657"/>
                </a:lnTo>
                <a:lnTo>
                  <a:pt x="183" y="641"/>
                </a:lnTo>
                <a:lnTo>
                  <a:pt x="173" y="625"/>
                </a:lnTo>
                <a:lnTo>
                  <a:pt x="162" y="610"/>
                </a:lnTo>
                <a:lnTo>
                  <a:pt x="152" y="595"/>
                </a:lnTo>
                <a:lnTo>
                  <a:pt x="140" y="581"/>
                </a:lnTo>
                <a:lnTo>
                  <a:pt x="128" y="568"/>
                </a:lnTo>
                <a:lnTo>
                  <a:pt x="114" y="556"/>
                </a:lnTo>
                <a:lnTo>
                  <a:pt x="100" y="544"/>
                </a:lnTo>
                <a:lnTo>
                  <a:pt x="86" y="533"/>
                </a:lnTo>
                <a:lnTo>
                  <a:pt x="70" y="522"/>
                </a:lnTo>
                <a:lnTo>
                  <a:pt x="55" y="513"/>
                </a:lnTo>
                <a:lnTo>
                  <a:pt x="55" y="513"/>
                </a:lnTo>
                <a:lnTo>
                  <a:pt x="55" y="513"/>
                </a:lnTo>
                <a:lnTo>
                  <a:pt x="144" y="324"/>
                </a:lnTo>
                <a:lnTo>
                  <a:pt x="144" y="324"/>
                </a:lnTo>
                <a:lnTo>
                  <a:pt x="145" y="319"/>
                </a:lnTo>
                <a:lnTo>
                  <a:pt x="146" y="316"/>
                </a:lnTo>
                <a:lnTo>
                  <a:pt x="146" y="316"/>
                </a:lnTo>
                <a:lnTo>
                  <a:pt x="145" y="310"/>
                </a:lnTo>
                <a:lnTo>
                  <a:pt x="141" y="306"/>
                </a:lnTo>
                <a:lnTo>
                  <a:pt x="141" y="306"/>
                </a:lnTo>
                <a:lnTo>
                  <a:pt x="138" y="303"/>
                </a:lnTo>
                <a:lnTo>
                  <a:pt x="135" y="301"/>
                </a:lnTo>
                <a:lnTo>
                  <a:pt x="130" y="301"/>
                </a:lnTo>
                <a:lnTo>
                  <a:pt x="124" y="301"/>
                </a:lnTo>
                <a:lnTo>
                  <a:pt x="124" y="301"/>
                </a:lnTo>
                <a:lnTo>
                  <a:pt x="116" y="303"/>
                </a:lnTo>
                <a:lnTo>
                  <a:pt x="97" y="305"/>
                </a:lnTo>
                <a:lnTo>
                  <a:pt x="85" y="306"/>
                </a:lnTo>
                <a:lnTo>
                  <a:pt x="72" y="306"/>
                </a:lnTo>
                <a:lnTo>
                  <a:pt x="60" y="305"/>
                </a:lnTo>
                <a:lnTo>
                  <a:pt x="49" y="301"/>
                </a:lnTo>
                <a:lnTo>
                  <a:pt x="49" y="301"/>
                </a:lnTo>
                <a:lnTo>
                  <a:pt x="41" y="299"/>
                </a:lnTo>
                <a:lnTo>
                  <a:pt x="33" y="294"/>
                </a:lnTo>
                <a:lnTo>
                  <a:pt x="26" y="290"/>
                </a:lnTo>
                <a:lnTo>
                  <a:pt x="21" y="284"/>
                </a:lnTo>
                <a:lnTo>
                  <a:pt x="21" y="284"/>
                </a:lnTo>
                <a:lnTo>
                  <a:pt x="12" y="272"/>
                </a:lnTo>
                <a:lnTo>
                  <a:pt x="6" y="261"/>
                </a:lnTo>
                <a:lnTo>
                  <a:pt x="2" y="248"/>
                </a:lnTo>
                <a:lnTo>
                  <a:pt x="1" y="241"/>
                </a:lnTo>
                <a:lnTo>
                  <a:pt x="0" y="234"/>
                </a:lnTo>
                <a:lnTo>
                  <a:pt x="0" y="234"/>
                </a:lnTo>
                <a:lnTo>
                  <a:pt x="1" y="222"/>
                </a:lnTo>
                <a:lnTo>
                  <a:pt x="4" y="210"/>
                </a:lnTo>
                <a:lnTo>
                  <a:pt x="4" y="210"/>
                </a:lnTo>
                <a:lnTo>
                  <a:pt x="7" y="203"/>
                </a:lnTo>
                <a:lnTo>
                  <a:pt x="10" y="197"/>
                </a:lnTo>
                <a:lnTo>
                  <a:pt x="15" y="192"/>
                </a:lnTo>
                <a:lnTo>
                  <a:pt x="18" y="186"/>
                </a:lnTo>
                <a:lnTo>
                  <a:pt x="29" y="177"/>
                </a:lnTo>
                <a:lnTo>
                  <a:pt x="40" y="169"/>
                </a:lnTo>
                <a:lnTo>
                  <a:pt x="54" y="164"/>
                </a:lnTo>
                <a:lnTo>
                  <a:pt x="68" y="162"/>
                </a:lnTo>
                <a:lnTo>
                  <a:pt x="75" y="162"/>
                </a:lnTo>
                <a:lnTo>
                  <a:pt x="82" y="163"/>
                </a:lnTo>
                <a:lnTo>
                  <a:pt x="88" y="164"/>
                </a:lnTo>
                <a:lnTo>
                  <a:pt x="95" y="165"/>
                </a:lnTo>
                <a:lnTo>
                  <a:pt x="95" y="165"/>
                </a:lnTo>
                <a:lnTo>
                  <a:pt x="102" y="169"/>
                </a:lnTo>
                <a:lnTo>
                  <a:pt x="109" y="172"/>
                </a:lnTo>
                <a:lnTo>
                  <a:pt x="124" y="182"/>
                </a:lnTo>
                <a:lnTo>
                  <a:pt x="137" y="193"/>
                </a:lnTo>
                <a:lnTo>
                  <a:pt x="146" y="203"/>
                </a:lnTo>
                <a:lnTo>
                  <a:pt x="146" y="203"/>
                </a:lnTo>
                <a:lnTo>
                  <a:pt x="147" y="203"/>
                </a:lnTo>
                <a:lnTo>
                  <a:pt x="147" y="203"/>
                </a:lnTo>
                <a:lnTo>
                  <a:pt x="148" y="204"/>
                </a:lnTo>
                <a:lnTo>
                  <a:pt x="148" y="204"/>
                </a:lnTo>
                <a:lnTo>
                  <a:pt x="155" y="211"/>
                </a:lnTo>
                <a:lnTo>
                  <a:pt x="155" y="211"/>
                </a:lnTo>
                <a:lnTo>
                  <a:pt x="155" y="211"/>
                </a:lnTo>
                <a:lnTo>
                  <a:pt x="155" y="211"/>
                </a:lnTo>
                <a:lnTo>
                  <a:pt x="155" y="211"/>
                </a:lnTo>
                <a:lnTo>
                  <a:pt x="155" y="211"/>
                </a:lnTo>
                <a:lnTo>
                  <a:pt x="155" y="211"/>
                </a:lnTo>
                <a:lnTo>
                  <a:pt x="156" y="212"/>
                </a:lnTo>
                <a:lnTo>
                  <a:pt x="156" y="212"/>
                </a:lnTo>
                <a:lnTo>
                  <a:pt x="160" y="216"/>
                </a:lnTo>
                <a:lnTo>
                  <a:pt x="165" y="218"/>
                </a:lnTo>
                <a:lnTo>
                  <a:pt x="168" y="219"/>
                </a:lnTo>
                <a:lnTo>
                  <a:pt x="173" y="219"/>
                </a:lnTo>
                <a:lnTo>
                  <a:pt x="176" y="217"/>
                </a:lnTo>
                <a:lnTo>
                  <a:pt x="180" y="215"/>
                </a:lnTo>
                <a:lnTo>
                  <a:pt x="183" y="210"/>
                </a:lnTo>
                <a:lnTo>
                  <a:pt x="185" y="205"/>
                </a:lnTo>
                <a:lnTo>
                  <a:pt x="185" y="205"/>
                </a:lnTo>
                <a:lnTo>
                  <a:pt x="229" y="1"/>
                </a:lnTo>
                <a:lnTo>
                  <a:pt x="229" y="1"/>
                </a:lnTo>
                <a:lnTo>
                  <a:pt x="229" y="0"/>
                </a:lnTo>
                <a:lnTo>
                  <a:pt x="229" y="0"/>
                </a:lnTo>
                <a:lnTo>
                  <a:pt x="257" y="13"/>
                </a:lnTo>
                <a:lnTo>
                  <a:pt x="283" y="26"/>
                </a:lnTo>
                <a:lnTo>
                  <a:pt x="309" y="41"/>
                </a:lnTo>
                <a:lnTo>
                  <a:pt x="334" y="56"/>
                </a:lnTo>
                <a:lnTo>
                  <a:pt x="359" y="72"/>
                </a:lnTo>
                <a:lnTo>
                  <a:pt x="383" y="88"/>
                </a:lnTo>
                <a:lnTo>
                  <a:pt x="406" y="105"/>
                </a:lnTo>
                <a:lnTo>
                  <a:pt x="429" y="124"/>
                </a:lnTo>
                <a:lnTo>
                  <a:pt x="453" y="143"/>
                </a:lnTo>
                <a:lnTo>
                  <a:pt x="474" y="163"/>
                </a:lnTo>
                <a:lnTo>
                  <a:pt x="496" y="184"/>
                </a:lnTo>
                <a:lnTo>
                  <a:pt x="516" y="204"/>
                </a:lnTo>
                <a:lnTo>
                  <a:pt x="537" y="226"/>
                </a:lnTo>
                <a:lnTo>
                  <a:pt x="556" y="249"/>
                </a:lnTo>
                <a:lnTo>
                  <a:pt x="575" y="272"/>
                </a:lnTo>
                <a:lnTo>
                  <a:pt x="592" y="295"/>
                </a:lnTo>
                <a:lnTo>
                  <a:pt x="609" y="319"/>
                </a:lnTo>
                <a:lnTo>
                  <a:pt x="626" y="345"/>
                </a:lnTo>
                <a:lnTo>
                  <a:pt x="641" y="370"/>
                </a:lnTo>
                <a:lnTo>
                  <a:pt x="656" y="397"/>
                </a:lnTo>
                <a:lnTo>
                  <a:pt x="670" y="423"/>
                </a:lnTo>
                <a:lnTo>
                  <a:pt x="684" y="450"/>
                </a:lnTo>
                <a:lnTo>
                  <a:pt x="697" y="477"/>
                </a:lnTo>
                <a:lnTo>
                  <a:pt x="708" y="506"/>
                </a:lnTo>
                <a:lnTo>
                  <a:pt x="719" y="535"/>
                </a:lnTo>
                <a:lnTo>
                  <a:pt x="729" y="564"/>
                </a:lnTo>
                <a:lnTo>
                  <a:pt x="737" y="593"/>
                </a:lnTo>
                <a:lnTo>
                  <a:pt x="745" y="623"/>
                </a:lnTo>
                <a:lnTo>
                  <a:pt x="753" y="652"/>
                </a:lnTo>
                <a:lnTo>
                  <a:pt x="759" y="684"/>
                </a:lnTo>
                <a:lnTo>
                  <a:pt x="764" y="715"/>
                </a:lnTo>
                <a:lnTo>
                  <a:pt x="768" y="746"/>
                </a:lnTo>
                <a:lnTo>
                  <a:pt x="768" y="746"/>
                </a:lnTo>
                <a:lnTo>
                  <a:pt x="768" y="746"/>
                </a:lnTo>
                <a:lnTo>
                  <a:pt x="768" y="746"/>
                </a:lnTo>
                <a:lnTo>
                  <a:pt x="560" y="723"/>
                </a:lnTo>
                <a:lnTo>
                  <a:pt x="560" y="723"/>
                </a:lnTo>
                <a:lnTo>
                  <a:pt x="552" y="724"/>
                </a:lnTo>
                <a:lnTo>
                  <a:pt x="546" y="726"/>
                </a:lnTo>
                <a:lnTo>
                  <a:pt x="542" y="731"/>
                </a:lnTo>
                <a:lnTo>
                  <a:pt x="541" y="738"/>
                </a:lnTo>
                <a:lnTo>
                  <a:pt x="541" y="738"/>
                </a:lnTo>
                <a:close/>
              </a:path>
            </a:pathLst>
          </a:custGeom>
          <a:solidFill>
            <a:srgbClr val="548235"/>
          </a:solidFill>
          <a:ln w="11100" cap="flat" cmpd="sng">
            <a:solidFill>
              <a:srgbClr val="FFFFFF"/>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335" name="Google Shape;335;p7"/>
          <p:cNvSpPr/>
          <p:nvPr/>
        </p:nvSpPr>
        <p:spPr>
          <a:xfrm>
            <a:off x="4878195" y="2812228"/>
            <a:ext cx="557650" cy="575198"/>
          </a:xfrm>
          <a:custGeom>
            <a:avLst/>
            <a:gdLst/>
            <a:ahLst/>
            <a:cxnLst/>
            <a:rect l="l" t="t" r="r" b="b"/>
            <a:pathLst>
              <a:path w="675" h="728" extrusionOk="0">
                <a:moveTo>
                  <a:pt x="675" y="140"/>
                </a:moveTo>
                <a:lnTo>
                  <a:pt x="675" y="140"/>
                </a:lnTo>
                <a:lnTo>
                  <a:pt x="674" y="179"/>
                </a:lnTo>
                <a:lnTo>
                  <a:pt x="670" y="218"/>
                </a:lnTo>
                <a:lnTo>
                  <a:pt x="666" y="256"/>
                </a:lnTo>
                <a:lnTo>
                  <a:pt x="660" y="294"/>
                </a:lnTo>
                <a:lnTo>
                  <a:pt x="651" y="331"/>
                </a:lnTo>
                <a:lnTo>
                  <a:pt x="641" y="368"/>
                </a:lnTo>
                <a:lnTo>
                  <a:pt x="628" y="404"/>
                </a:lnTo>
                <a:lnTo>
                  <a:pt x="613" y="439"/>
                </a:lnTo>
                <a:lnTo>
                  <a:pt x="596" y="475"/>
                </a:lnTo>
                <a:lnTo>
                  <a:pt x="576" y="512"/>
                </a:lnTo>
                <a:lnTo>
                  <a:pt x="554" y="548"/>
                </a:lnTo>
                <a:lnTo>
                  <a:pt x="530" y="583"/>
                </a:lnTo>
                <a:lnTo>
                  <a:pt x="502" y="619"/>
                </a:lnTo>
                <a:lnTo>
                  <a:pt x="473" y="655"/>
                </a:lnTo>
                <a:lnTo>
                  <a:pt x="441" y="692"/>
                </a:lnTo>
                <a:lnTo>
                  <a:pt x="407" y="728"/>
                </a:lnTo>
                <a:lnTo>
                  <a:pt x="407" y="728"/>
                </a:lnTo>
                <a:lnTo>
                  <a:pt x="238" y="632"/>
                </a:lnTo>
                <a:lnTo>
                  <a:pt x="238" y="632"/>
                </a:lnTo>
                <a:lnTo>
                  <a:pt x="235" y="628"/>
                </a:lnTo>
                <a:lnTo>
                  <a:pt x="235" y="628"/>
                </a:lnTo>
                <a:lnTo>
                  <a:pt x="232" y="622"/>
                </a:lnTo>
                <a:lnTo>
                  <a:pt x="230" y="618"/>
                </a:lnTo>
                <a:lnTo>
                  <a:pt x="230" y="618"/>
                </a:lnTo>
                <a:lnTo>
                  <a:pt x="230" y="613"/>
                </a:lnTo>
                <a:lnTo>
                  <a:pt x="233" y="609"/>
                </a:lnTo>
                <a:lnTo>
                  <a:pt x="237" y="605"/>
                </a:lnTo>
                <a:lnTo>
                  <a:pt x="242" y="602"/>
                </a:lnTo>
                <a:lnTo>
                  <a:pt x="242" y="602"/>
                </a:lnTo>
                <a:lnTo>
                  <a:pt x="250" y="598"/>
                </a:lnTo>
                <a:lnTo>
                  <a:pt x="267" y="589"/>
                </a:lnTo>
                <a:lnTo>
                  <a:pt x="278" y="583"/>
                </a:lnTo>
                <a:lnTo>
                  <a:pt x="287" y="576"/>
                </a:lnTo>
                <a:lnTo>
                  <a:pt x="296" y="568"/>
                </a:lnTo>
                <a:lnTo>
                  <a:pt x="304" y="560"/>
                </a:lnTo>
                <a:lnTo>
                  <a:pt x="304" y="560"/>
                </a:lnTo>
                <a:lnTo>
                  <a:pt x="310" y="550"/>
                </a:lnTo>
                <a:lnTo>
                  <a:pt x="315" y="540"/>
                </a:lnTo>
                <a:lnTo>
                  <a:pt x="317" y="528"/>
                </a:lnTo>
                <a:lnTo>
                  <a:pt x="318" y="518"/>
                </a:lnTo>
                <a:lnTo>
                  <a:pt x="318" y="518"/>
                </a:lnTo>
                <a:lnTo>
                  <a:pt x="317" y="503"/>
                </a:lnTo>
                <a:lnTo>
                  <a:pt x="313" y="490"/>
                </a:lnTo>
                <a:lnTo>
                  <a:pt x="310" y="483"/>
                </a:lnTo>
                <a:lnTo>
                  <a:pt x="306" y="477"/>
                </a:lnTo>
                <a:lnTo>
                  <a:pt x="302" y="472"/>
                </a:lnTo>
                <a:lnTo>
                  <a:pt x="297" y="467"/>
                </a:lnTo>
                <a:lnTo>
                  <a:pt x="297" y="467"/>
                </a:lnTo>
                <a:lnTo>
                  <a:pt x="294" y="462"/>
                </a:lnTo>
                <a:lnTo>
                  <a:pt x="289" y="459"/>
                </a:lnTo>
                <a:lnTo>
                  <a:pt x="289" y="459"/>
                </a:lnTo>
                <a:lnTo>
                  <a:pt x="282" y="455"/>
                </a:lnTo>
                <a:lnTo>
                  <a:pt x="277" y="452"/>
                </a:lnTo>
                <a:lnTo>
                  <a:pt x="270" y="450"/>
                </a:lnTo>
                <a:lnTo>
                  <a:pt x="263" y="447"/>
                </a:lnTo>
                <a:lnTo>
                  <a:pt x="249" y="445"/>
                </a:lnTo>
                <a:lnTo>
                  <a:pt x="235" y="446"/>
                </a:lnTo>
                <a:lnTo>
                  <a:pt x="222" y="450"/>
                </a:lnTo>
                <a:lnTo>
                  <a:pt x="210" y="455"/>
                </a:lnTo>
                <a:lnTo>
                  <a:pt x="204" y="459"/>
                </a:lnTo>
                <a:lnTo>
                  <a:pt x="198" y="463"/>
                </a:lnTo>
                <a:lnTo>
                  <a:pt x="194" y="468"/>
                </a:lnTo>
                <a:lnTo>
                  <a:pt x="189" y="474"/>
                </a:lnTo>
                <a:lnTo>
                  <a:pt x="189" y="474"/>
                </a:lnTo>
                <a:lnTo>
                  <a:pt x="183" y="483"/>
                </a:lnTo>
                <a:lnTo>
                  <a:pt x="177" y="495"/>
                </a:lnTo>
                <a:lnTo>
                  <a:pt x="174" y="506"/>
                </a:lnTo>
                <a:lnTo>
                  <a:pt x="171" y="518"/>
                </a:lnTo>
                <a:lnTo>
                  <a:pt x="167" y="537"/>
                </a:lnTo>
                <a:lnTo>
                  <a:pt x="166" y="545"/>
                </a:lnTo>
                <a:lnTo>
                  <a:pt x="166" y="545"/>
                </a:lnTo>
                <a:lnTo>
                  <a:pt x="165" y="551"/>
                </a:lnTo>
                <a:lnTo>
                  <a:pt x="162" y="556"/>
                </a:lnTo>
                <a:lnTo>
                  <a:pt x="159" y="559"/>
                </a:lnTo>
                <a:lnTo>
                  <a:pt x="156" y="561"/>
                </a:lnTo>
                <a:lnTo>
                  <a:pt x="152" y="563"/>
                </a:lnTo>
                <a:lnTo>
                  <a:pt x="147" y="561"/>
                </a:lnTo>
                <a:lnTo>
                  <a:pt x="143" y="560"/>
                </a:lnTo>
                <a:lnTo>
                  <a:pt x="138" y="558"/>
                </a:lnTo>
                <a:lnTo>
                  <a:pt x="138" y="558"/>
                </a:lnTo>
                <a:lnTo>
                  <a:pt x="0" y="428"/>
                </a:lnTo>
                <a:lnTo>
                  <a:pt x="0" y="428"/>
                </a:lnTo>
                <a:lnTo>
                  <a:pt x="15" y="410"/>
                </a:lnTo>
                <a:lnTo>
                  <a:pt x="30" y="393"/>
                </a:lnTo>
                <a:lnTo>
                  <a:pt x="44" y="376"/>
                </a:lnTo>
                <a:lnTo>
                  <a:pt x="56" y="357"/>
                </a:lnTo>
                <a:lnTo>
                  <a:pt x="69" y="339"/>
                </a:lnTo>
                <a:lnTo>
                  <a:pt x="80" y="321"/>
                </a:lnTo>
                <a:lnTo>
                  <a:pt x="90" y="301"/>
                </a:lnTo>
                <a:lnTo>
                  <a:pt x="99" y="283"/>
                </a:lnTo>
                <a:lnTo>
                  <a:pt x="107" y="263"/>
                </a:lnTo>
                <a:lnTo>
                  <a:pt x="114" y="242"/>
                </a:lnTo>
                <a:lnTo>
                  <a:pt x="120" y="223"/>
                </a:lnTo>
                <a:lnTo>
                  <a:pt x="124" y="203"/>
                </a:lnTo>
                <a:lnTo>
                  <a:pt x="128" y="182"/>
                </a:lnTo>
                <a:lnTo>
                  <a:pt x="131" y="162"/>
                </a:lnTo>
                <a:lnTo>
                  <a:pt x="133" y="142"/>
                </a:lnTo>
                <a:lnTo>
                  <a:pt x="133" y="121"/>
                </a:lnTo>
                <a:lnTo>
                  <a:pt x="133" y="121"/>
                </a:lnTo>
                <a:lnTo>
                  <a:pt x="133" y="96"/>
                </a:lnTo>
                <a:lnTo>
                  <a:pt x="130" y="72"/>
                </a:lnTo>
                <a:lnTo>
                  <a:pt x="128" y="48"/>
                </a:lnTo>
                <a:lnTo>
                  <a:pt x="123" y="24"/>
                </a:lnTo>
                <a:lnTo>
                  <a:pt x="123" y="24"/>
                </a:lnTo>
                <a:lnTo>
                  <a:pt x="126" y="23"/>
                </a:lnTo>
                <a:lnTo>
                  <a:pt x="126" y="23"/>
                </a:lnTo>
                <a:lnTo>
                  <a:pt x="334" y="0"/>
                </a:lnTo>
                <a:lnTo>
                  <a:pt x="334" y="0"/>
                </a:lnTo>
                <a:lnTo>
                  <a:pt x="339" y="0"/>
                </a:lnTo>
                <a:lnTo>
                  <a:pt x="342" y="1"/>
                </a:lnTo>
                <a:lnTo>
                  <a:pt x="346" y="3"/>
                </a:lnTo>
                <a:lnTo>
                  <a:pt x="348" y="5"/>
                </a:lnTo>
                <a:lnTo>
                  <a:pt x="348" y="5"/>
                </a:lnTo>
                <a:lnTo>
                  <a:pt x="351" y="10"/>
                </a:lnTo>
                <a:lnTo>
                  <a:pt x="353" y="14"/>
                </a:lnTo>
                <a:lnTo>
                  <a:pt x="353" y="14"/>
                </a:lnTo>
                <a:lnTo>
                  <a:pt x="351" y="20"/>
                </a:lnTo>
                <a:lnTo>
                  <a:pt x="349" y="26"/>
                </a:lnTo>
                <a:lnTo>
                  <a:pt x="349" y="26"/>
                </a:lnTo>
                <a:lnTo>
                  <a:pt x="346" y="33"/>
                </a:lnTo>
                <a:lnTo>
                  <a:pt x="336" y="51"/>
                </a:lnTo>
                <a:lnTo>
                  <a:pt x="333" y="61"/>
                </a:lnTo>
                <a:lnTo>
                  <a:pt x="328" y="74"/>
                </a:lnTo>
                <a:lnTo>
                  <a:pt x="326" y="86"/>
                </a:lnTo>
                <a:lnTo>
                  <a:pt x="325" y="97"/>
                </a:lnTo>
                <a:lnTo>
                  <a:pt x="325" y="97"/>
                </a:lnTo>
                <a:lnTo>
                  <a:pt x="325" y="97"/>
                </a:lnTo>
                <a:lnTo>
                  <a:pt x="325" y="104"/>
                </a:lnTo>
                <a:lnTo>
                  <a:pt x="326" y="111"/>
                </a:lnTo>
                <a:lnTo>
                  <a:pt x="328" y="118"/>
                </a:lnTo>
                <a:lnTo>
                  <a:pt x="331" y="125"/>
                </a:lnTo>
                <a:lnTo>
                  <a:pt x="333" y="130"/>
                </a:lnTo>
                <a:lnTo>
                  <a:pt x="336" y="137"/>
                </a:lnTo>
                <a:lnTo>
                  <a:pt x="341" y="142"/>
                </a:lnTo>
                <a:lnTo>
                  <a:pt x="346" y="148"/>
                </a:lnTo>
                <a:lnTo>
                  <a:pt x="346" y="148"/>
                </a:lnTo>
                <a:lnTo>
                  <a:pt x="351" y="152"/>
                </a:lnTo>
                <a:lnTo>
                  <a:pt x="356" y="156"/>
                </a:lnTo>
                <a:lnTo>
                  <a:pt x="362" y="160"/>
                </a:lnTo>
                <a:lnTo>
                  <a:pt x="369" y="163"/>
                </a:lnTo>
                <a:lnTo>
                  <a:pt x="376" y="165"/>
                </a:lnTo>
                <a:lnTo>
                  <a:pt x="382" y="167"/>
                </a:lnTo>
                <a:lnTo>
                  <a:pt x="389" y="169"/>
                </a:lnTo>
                <a:lnTo>
                  <a:pt x="396" y="169"/>
                </a:lnTo>
                <a:lnTo>
                  <a:pt x="396" y="169"/>
                </a:lnTo>
                <a:lnTo>
                  <a:pt x="404" y="169"/>
                </a:lnTo>
                <a:lnTo>
                  <a:pt x="411" y="167"/>
                </a:lnTo>
                <a:lnTo>
                  <a:pt x="418" y="165"/>
                </a:lnTo>
                <a:lnTo>
                  <a:pt x="425" y="163"/>
                </a:lnTo>
                <a:lnTo>
                  <a:pt x="437" y="156"/>
                </a:lnTo>
                <a:lnTo>
                  <a:pt x="447" y="148"/>
                </a:lnTo>
                <a:lnTo>
                  <a:pt x="456" y="136"/>
                </a:lnTo>
                <a:lnTo>
                  <a:pt x="463" y="125"/>
                </a:lnTo>
                <a:lnTo>
                  <a:pt x="465" y="118"/>
                </a:lnTo>
                <a:lnTo>
                  <a:pt x="467" y="111"/>
                </a:lnTo>
                <a:lnTo>
                  <a:pt x="468" y="104"/>
                </a:lnTo>
                <a:lnTo>
                  <a:pt x="469" y="97"/>
                </a:lnTo>
                <a:lnTo>
                  <a:pt x="469" y="97"/>
                </a:lnTo>
                <a:lnTo>
                  <a:pt x="469" y="97"/>
                </a:lnTo>
                <a:lnTo>
                  <a:pt x="468" y="86"/>
                </a:lnTo>
                <a:lnTo>
                  <a:pt x="464" y="74"/>
                </a:lnTo>
                <a:lnTo>
                  <a:pt x="461" y="61"/>
                </a:lnTo>
                <a:lnTo>
                  <a:pt x="456" y="51"/>
                </a:lnTo>
                <a:lnTo>
                  <a:pt x="448" y="33"/>
                </a:lnTo>
                <a:lnTo>
                  <a:pt x="445" y="26"/>
                </a:lnTo>
                <a:lnTo>
                  <a:pt x="445" y="26"/>
                </a:lnTo>
                <a:lnTo>
                  <a:pt x="441" y="20"/>
                </a:lnTo>
                <a:lnTo>
                  <a:pt x="441" y="14"/>
                </a:lnTo>
                <a:lnTo>
                  <a:pt x="441" y="14"/>
                </a:lnTo>
                <a:lnTo>
                  <a:pt x="442" y="8"/>
                </a:lnTo>
                <a:lnTo>
                  <a:pt x="446" y="4"/>
                </a:lnTo>
                <a:lnTo>
                  <a:pt x="452" y="0"/>
                </a:lnTo>
                <a:lnTo>
                  <a:pt x="460" y="0"/>
                </a:lnTo>
                <a:lnTo>
                  <a:pt x="460" y="0"/>
                </a:lnTo>
                <a:lnTo>
                  <a:pt x="667" y="23"/>
                </a:lnTo>
                <a:lnTo>
                  <a:pt x="667" y="23"/>
                </a:lnTo>
                <a:lnTo>
                  <a:pt x="667" y="23"/>
                </a:lnTo>
                <a:lnTo>
                  <a:pt x="667" y="23"/>
                </a:lnTo>
                <a:lnTo>
                  <a:pt x="670" y="51"/>
                </a:lnTo>
                <a:lnTo>
                  <a:pt x="673" y="81"/>
                </a:lnTo>
                <a:lnTo>
                  <a:pt x="674" y="110"/>
                </a:lnTo>
                <a:lnTo>
                  <a:pt x="675" y="140"/>
                </a:lnTo>
                <a:lnTo>
                  <a:pt x="675" y="140"/>
                </a:lnTo>
                <a:close/>
              </a:path>
            </a:pathLst>
          </a:custGeom>
          <a:solidFill>
            <a:srgbClr val="002060"/>
          </a:solidFill>
          <a:ln w="11100" cap="flat" cmpd="sng">
            <a:solidFill>
              <a:srgbClr val="FFFFFF"/>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336" name="Google Shape;336;p7"/>
          <p:cNvSpPr/>
          <p:nvPr/>
        </p:nvSpPr>
        <p:spPr>
          <a:xfrm>
            <a:off x="4774050" y="3548475"/>
            <a:ext cx="654019" cy="575198"/>
          </a:xfrm>
          <a:custGeom>
            <a:avLst/>
            <a:gdLst/>
            <a:ahLst/>
            <a:cxnLst/>
            <a:rect l="l" t="t" r="r" b="b"/>
            <a:pathLst>
              <a:path w="1055" h="902" extrusionOk="0">
                <a:moveTo>
                  <a:pt x="1055" y="419"/>
                </a:moveTo>
                <a:lnTo>
                  <a:pt x="1055" y="419"/>
                </a:lnTo>
                <a:lnTo>
                  <a:pt x="1011" y="463"/>
                </a:lnTo>
                <a:lnTo>
                  <a:pt x="964" y="508"/>
                </a:lnTo>
                <a:lnTo>
                  <a:pt x="914" y="554"/>
                </a:lnTo>
                <a:lnTo>
                  <a:pt x="861" y="600"/>
                </a:lnTo>
                <a:lnTo>
                  <a:pt x="861" y="600"/>
                </a:lnTo>
                <a:lnTo>
                  <a:pt x="815" y="642"/>
                </a:lnTo>
                <a:lnTo>
                  <a:pt x="773" y="682"/>
                </a:lnTo>
                <a:lnTo>
                  <a:pt x="735" y="720"/>
                </a:lnTo>
                <a:lnTo>
                  <a:pt x="699" y="758"/>
                </a:lnTo>
                <a:lnTo>
                  <a:pt x="667" y="795"/>
                </a:lnTo>
                <a:lnTo>
                  <a:pt x="638" y="831"/>
                </a:lnTo>
                <a:lnTo>
                  <a:pt x="611" y="866"/>
                </a:lnTo>
                <a:lnTo>
                  <a:pt x="588" y="902"/>
                </a:lnTo>
                <a:lnTo>
                  <a:pt x="588" y="902"/>
                </a:lnTo>
                <a:lnTo>
                  <a:pt x="389" y="714"/>
                </a:lnTo>
                <a:lnTo>
                  <a:pt x="389" y="714"/>
                </a:lnTo>
                <a:lnTo>
                  <a:pt x="382" y="710"/>
                </a:lnTo>
                <a:lnTo>
                  <a:pt x="375" y="707"/>
                </a:lnTo>
                <a:lnTo>
                  <a:pt x="370" y="707"/>
                </a:lnTo>
                <a:lnTo>
                  <a:pt x="364" y="708"/>
                </a:lnTo>
                <a:lnTo>
                  <a:pt x="359" y="712"/>
                </a:lnTo>
                <a:lnTo>
                  <a:pt x="356" y="716"/>
                </a:lnTo>
                <a:lnTo>
                  <a:pt x="352" y="722"/>
                </a:lnTo>
                <a:lnTo>
                  <a:pt x="351" y="730"/>
                </a:lnTo>
                <a:lnTo>
                  <a:pt x="351" y="730"/>
                </a:lnTo>
                <a:lnTo>
                  <a:pt x="349" y="742"/>
                </a:lnTo>
                <a:lnTo>
                  <a:pt x="343" y="768"/>
                </a:lnTo>
                <a:lnTo>
                  <a:pt x="338" y="784"/>
                </a:lnTo>
                <a:lnTo>
                  <a:pt x="333" y="802"/>
                </a:lnTo>
                <a:lnTo>
                  <a:pt x="327" y="817"/>
                </a:lnTo>
                <a:lnTo>
                  <a:pt x="319" y="829"/>
                </a:lnTo>
                <a:lnTo>
                  <a:pt x="319" y="829"/>
                </a:lnTo>
                <a:lnTo>
                  <a:pt x="312" y="837"/>
                </a:lnTo>
                <a:lnTo>
                  <a:pt x="305" y="844"/>
                </a:lnTo>
                <a:lnTo>
                  <a:pt x="297" y="851"/>
                </a:lnTo>
                <a:lnTo>
                  <a:pt x="289" y="856"/>
                </a:lnTo>
                <a:lnTo>
                  <a:pt x="281" y="860"/>
                </a:lnTo>
                <a:lnTo>
                  <a:pt x="272" y="865"/>
                </a:lnTo>
                <a:lnTo>
                  <a:pt x="262" y="867"/>
                </a:lnTo>
                <a:lnTo>
                  <a:pt x="253" y="870"/>
                </a:lnTo>
                <a:lnTo>
                  <a:pt x="243" y="870"/>
                </a:lnTo>
                <a:lnTo>
                  <a:pt x="234" y="870"/>
                </a:lnTo>
                <a:lnTo>
                  <a:pt x="224" y="869"/>
                </a:lnTo>
                <a:lnTo>
                  <a:pt x="215" y="867"/>
                </a:lnTo>
                <a:lnTo>
                  <a:pt x="205" y="864"/>
                </a:lnTo>
                <a:lnTo>
                  <a:pt x="196" y="860"/>
                </a:lnTo>
                <a:lnTo>
                  <a:pt x="187" y="856"/>
                </a:lnTo>
                <a:lnTo>
                  <a:pt x="178" y="850"/>
                </a:lnTo>
                <a:lnTo>
                  <a:pt x="178" y="850"/>
                </a:lnTo>
                <a:lnTo>
                  <a:pt x="173" y="846"/>
                </a:lnTo>
                <a:lnTo>
                  <a:pt x="167" y="841"/>
                </a:lnTo>
                <a:lnTo>
                  <a:pt x="167" y="841"/>
                </a:lnTo>
                <a:lnTo>
                  <a:pt x="161" y="833"/>
                </a:lnTo>
                <a:lnTo>
                  <a:pt x="154" y="825"/>
                </a:lnTo>
                <a:lnTo>
                  <a:pt x="149" y="817"/>
                </a:lnTo>
                <a:lnTo>
                  <a:pt x="145" y="807"/>
                </a:lnTo>
                <a:lnTo>
                  <a:pt x="143" y="798"/>
                </a:lnTo>
                <a:lnTo>
                  <a:pt x="140" y="789"/>
                </a:lnTo>
                <a:lnTo>
                  <a:pt x="138" y="780"/>
                </a:lnTo>
                <a:lnTo>
                  <a:pt x="138" y="769"/>
                </a:lnTo>
                <a:lnTo>
                  <a:pt x="138" y="769"/>
                </a:lnTo>
                <a:lnTo>
                  <a:pt x="139" y="754"/>
                </a:lnTo>
                <a:lnTo>
                  <a:pt x="143" y="740"/>
                </a:lnTo>
                <a:lnTo>
                  <a:pt x="149" y="725"/>
                </a:lnTo>
                <a:lnTo>
                  <a:pt x="158" y="710"/>
                </a:lnTo>
                <a:lnTo>
                  <a:pt x="158" y="710"/>
                </a:lnTo>
                <a:lnTo>
                  <a:pt x="168" y="698"/>
                </a:lnTo>
                <a:lnTo>
                  <a:pt x="182" y="688"/>
                </a:lnTo>
                <a:lnTo>
                  <a:pt x="196" y="677"/>
                </a:lnTo>
                <a:lnTo>
                  <a:pt x="211" y="669"/>
                </a:lnTo>
                <a:lnTo>
                  <a:pt x="234" y="657"/>
                </a:lnTo>
                <a:lnTo>
                  <a:pt x="244" y="651"/>
                </a:lnTo>
                <a:lnTo>
                  <a:pt x="244" y="651"/>
                </a:lnTo>
                <a:lnTo>
                  <a:pt x="252" y="647"/>
                </a:lnTo>
                <a:lnTo>
                  <a:pt x="257" y="642"/>
                </a:lnTo>
                <a:lnTo>
                  <a:pt x="260" y="636"/>
                </a:lnTo>
                <a:lnTo>
                  <a:pt x="261" y="630"/>
                </a:lnTo>
                <a:lnTo>
                  <a:pt x="261" y="630"/>
                </a:lnTo>
                <a:lnTo>
                  <a:pt x="261" y="625"/>
                </a:lnTo>
                <a:lnTo>
                  <a:pt x="260" y="622"/>
                </a:lnTo>
                <a:lnTo>
                  <a:pt x="258" y="617"/>
                </a:lnTo>
                <a:lnTo>
                  <a:pt x="253" y="614"/>
                </a:lnTo>
                <a:lnTo>
                  <a:pt x="253" y="614"/>
                </a:lnTo>
                <a:lnTo>
                  <a:pt x="250" y="610"/>
                </a:lnTo>
                <a:lnTo>
                  <a:pt x="250" y="610"/>
                </a:lnTo>
                <a:lnTo>
                  <a:pt x="0" y="464"/>
                </a:lnTo>
                <a:lnTo>
                  <a:pt x="0" y="464"/>
                </a:lnTo>
                <a:lnTo>
                  <a:pt x="27" y="426"/>
                </a:lnTo>
                <a:lnTo>
                  <a:pt x="41" y="408"/>
                </a:lnTo>
                <a:lnTo>
                  <a:pt x="57" y="389"/>
                </a:lnTo>
                <a:lnTo>
                  <a:pt x="73" y="371"/>
                </a:lnTo>
                <a:lnTo>
                  <a:pt x="92" y="351"/>
                </a:lnTo>
                <a:lnTo>
                  <a:pt x="135" y="310"/>
                </a:lnTo>
                <a:lnTo>
                  <a:pt x="187" y="261"/>
                </a:lnTo>
                <a:lnTo>
                  <a:pt x="253" y="204"/>
                </a:lnTo>
                <a:lnTo>
                  <a:pt x="334" y="135"/>
                </a:lnTo>
                <a:lnTo>
                  <a:pt x="432" y="53"/>
                </a:lnTo>
                <a:lnTo>
                  <a:pt x="432" y="53"/>
                </a:lnTo>
                <a:lnTo>
                  <a:pt x="462" y="26"/>
                </a:lnTo>
                <a:lnTo>
                  <a:pt x="489" y="0"/>
                </a:lnTo>
                <a:lnTo>
                  <a:pt x="489" y="0"/>
                </a:lnTo>
                <a:lnTo>
                  <a:pt x="682" y="181"/>
                </a:lnTo>
                <a:lnTo>
                  <a:pt x="682" y="181"/>
                </a:lnTo>
                <a:lnTo>
                  <a:pt x="689" y="184"/>
                </a:lnTo>
                <a:lnTo>
                  <a:pt x="696" y="186"/>
                </a:lnTo>
                <a:lnTo>
                  <a:pt x="701" y="186"/>
                </a:lnTo>
                <a:lnTo>
                  <a:pt x="707" y="185"/>
                </a:lnTo>
                <a:lnTo>
                  <a:pt x="712" y="182"/>
                </a:lnTo>
                <a:lnTo>
                  <a:pt x="715" y="177"/>
                </a:lnTo>
                <a:lnTo>
                  <a:pt x="719" y="171"/>
                </a:lnTo>
                <a:lnTo>
                  <a:pt x="721" y="163"/>
                </a:lnTo>
                <a:lnTo>
                  <a:pt x="721" y="163"/>
                </a:lnTo>
                <a:lnTo>
                  <a:pt x="722" y="152"/>
                </a:lnTo>
                <a:lnTo>
                  <a:pt x="728" y="125"/>
                </a:lnTo>
                <a:lnTo>
                  <a:pt x="732" y="109"/>
                </a:lnTo>
                <a:lnTo>
                  <a:pt x="737" y="93"/>
                </a:lnTo>
                <a:lnTo>
                  <a:pt x="744" y="78"/>
                </a:lnTo>
                <a:lnTo>
                  <a:pt x="752" y="64"/>
                </a:lnTo>
                <a:lnTo>
                  <a:pt x="752" y="64"/>
                </a:lnTo>
                <a:lnTo>
                  <a:pt x="758" y="56"/>
                </a:lnTo>
                <a:lnTo>
                  <a:pt x="766" y="49"/>
                </a:lnTo>
                <a:lnTo>
                  <a:pt x="773" y="44"/>
                </a:lnTo>
                <a:lnTo>
                  <a:pt x="781" y="38"/>
                </a:lnTo>
                <a:lnTo>
                  <a:pt x="790" y="33"/>
                </a:lnTo>
                <a:lnTo>
                  <a:pt x="799" y="30"/>
                </a:lnTo>
                <a:lnTo>
                  <a:pt x="808" y="27"/>
                </a:lnTo>
                <a:lnTo>
                  <a:pt x="818" y="25"/>
                </a:lnTo>
                <a:lnTo>
                  <a:pt x="827" y="24"/>
                </a:lnTo>
                <a:lnTo>
                  <a:pt x="836" y="24"/>
                </a:lnTo>
                <a:lnTo>
                  <a:pt x="846" y="25"/>
                </a:lnTo>
                <a:lnTo>
                  <a:pt x="856" y="26"/>
                </a:lnTo>
                <a:lnTo>
                  <a:pt x="865" y="30"/>
                </a:lnTo>
                <a:lnTo>
                  <a:pt x="874" y="33"/>
                </a:lnTo>
                <a:lnTo>
                  <a:pt x="883" y="38"/>
                </a:lnTo>
                <a:lnTo>
                  <a:pt x="891" y="44"/>
                </a:lnTo>
                <a:lnTo>
                  <a:pt x="891" y="44"/>
                </a:lnTo>
                <a:lnTo>
                  <a:pt x="897" y="48"/>
                </a:lnTo>
                <a:lnTo>
                  <a:pt x="903" y="54"/>
                </a:lnTo>
                <a:lnTo>
                  <a:pt x="903" y="54"/>
                </a:lnTo>
                <a:lnTo>
                  <a:pt x="910" y="61"/>
                </a:lnTo>
                <a:lnTo>
                  <a:pt x="916" y="69"/>
                </a:lnTo>
                <a:lnTo>
                  <a:pt x="921" y="77"/>
                </a:lnTo>
                <a:lnTo>
                  <a:pt x="925" y="86"/>
                </a:lnTo>
                <a:lnTo>
                  <a:pt x="928" y="95"/>
                </a:lnTo>
                <a:lnTo>
                  <a:pt x="931" y="105"/>
                </a:lnTo>
                <a:lnTo>
                  <a:pt x="932" y="115"/>
                </a:lnTo>
                <a:lnTo>
                  <a:pt x="933" y="124"/>
                </a:lnTo>
                <a:lnTo>
                  <a:pt x="933" y="124"/>
                </a:lnTo>
                <a:lnTo>
                  <a:pt x="932" y="139"/>
                </a:lnTo>
                <a:lnTo>
                  <a:pt x="927" y="155"/>
                </a:lnTo>
                <a:lnTo>
                  <a:pt x="921" y="169"/>
                </a:lnTo>
                <a:lnTo>
                  <a:pt x="917" y="176"/>
                </a:lnTo>
                <a:lnTo>
                  <a:pt x="912" y="183"/>
                </a:lnTo>
                <a:lnTo>
                  <a:pt x="912" y="183"/>
                </a:lnTo>
                <a:lnTo>
                  <a:pt x="907" y="189"/>
                </a:lnTo>
                <a:lnTo>
                  <a:pt x="902" y="195"/>
                </a:lnTo>
                <a:lnTo>
                  <a:pt x="889" y="206"/>
                </a:lnTo>
                <a:lnTo>
                  <a:pt x="875" y="216"/>
                </a:lnTo>
                <a:lnTo>
                  <a:pt x="861" y="224"/>
                </a:lnTo>
                <a:lnTo>
                  <a:pt x="837" y="238"/>
                </a:lnTo>
                <a:lnTo>
                  <a:pt x="827" y="243"/>
                </a:lnTo>
                <a:lnTo>
                  <a:pt x="827" y="243"/>
                </a:lnTo>
                <a:lnTo>
                  <a:pt x="819" y="246"/>
                </a:lnTo>
                <a:lnTo>
                  <a:pt x="814" y="252"/>
                </a:lnTo>
                <a:lnTo>
                  <a:pt x="811" y="258"/>
                </a:lnTo>
                <a:lnTo>
                  <a:pt x="810" y="264"/>
                </a:lnTo>
                <a:lnTo>
                  <a:pt x="810" y="264"/>
                </a:lnTo>
                <a:lnTo>
                  <a:pt x="810" y="268"/>
                </a:lnTo>
                <a:lnTo>
                  <a:pt x="812" y="272"/>
                </a:lnTo>
                <a:lnTo>
                  <a:pt x="813" y="275"/>
                </a:lnTo>
                <a:lnTo>
                  <a:pt x="816" y="279"/>
                </a:lnTo>
                <a:lnTo>
                  <a:pt x="816" y="279"/>
                </a:lnTo>
                <a:lnTo>
                  <a:pt x="819" y="282"/>
                </a:lnTo>
                <a:lnTo>
                  <a:pt x="822" y="284"/>
                </a:lnTo>
                <a:lnTo>
                  <a:pt x="1055" y="419"/>
                </a:lnTo>
                <a:lnTo>
                  <a:pt x="1055" y="419"/>
                </a:lnTo>
                <a:lnTo>
                  <a:pt x="1055" y="419"/>
                </a:lnTo>
                <a:close/>
              </a:path>
            </a:pathLst>
          </a:custGeom>
          <a:solidFill>
            <a:srgbClr val="C00000"/>
          </a:solidFill>
          <a:ln w="11100" cap="flat" cmpd="sng">
            <a:solidFill>
              <a:srgbClr val="FFFFFF"/>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337" name="Google Shape;337;p7"/>
          <p:cNvSpPr/>
          <p:nvPr/>
        </p:nvSpPr>
        <p:spPr>
          <a:xfrm>
            <a:off x="4827148" y="4246486"/>
            <a:ext cx="592497" cy="575198"/>
          </a:xfrm>
          <a:custGeom>
            <a:avLst/>
            <a:gdLst/>
            <a:ahLst/>
            <a:cxnLst/>
            <a:rect l="l" t="t" r="r" b="b"/>
            <a:pathLst>
              <a:path w="838" h="1020" extrusionOk="0">
                <a:moveTo>
                  <a:pt x="745" y="833"/>
                </a:moveTo>
                <a:lnTo>
                  <a:pt x="745" y="833"/>
                </a:lnTo>
                <a:lnTo>
                  <a:pt x="745" y="908"/>
                </a:lnTo>
                <a:lnTo>
                  <a:pt x="746" y="945"/>
                </a:lnTo>
                <a:lnTo>
                  <a:pt x="748" y="986"/>
                </a:lnTo>
                <a:lnTo>
                  <a:pt x="748" y="986"/>
                </a:lnTo>
                <a:lnTo>
                  <a:pt x="463" y="1020"/>
                </a:lnTo>
                <a:lnTo>
                  <a:pt x="463" y="1020"/>
                </a:lnTo>
                <a:lnTo>
                  <a:pt x="456" y="1019"/>
                </a:lnTo>
                <a:lnTo>
                  <a:pt x="450" y="1018"/>
                </a:lnTo>
                <a:lnTo>
                  <a:pt x="445" y="1015"/>
                </a:lnTo>
                <a:lnTo>
                  <a:pt x="442" y="1013"/>
                </a:lnTo>
                <a:lnTo>
                  <a:pt x="442" y="1013"/>
                </a:lnTo>
                <a:lnTo>
                  <a:pt x="440" y="1009"/>
                </a:lnTo>
                <a:lnTo>
                  <a:pt x="437" y="1006"/>
                </a:lnTo>
                <a:lnTo>
                  <a:pt x="436" y="999"/>
                </a:lnTo>
                <a:lnTo>
                  <a:pt x="436" y="999"/>
                </a:lnTo>
                <a:lnTo>
                  <a:pt x="437" y="992"/>
                </a:lnTo>
                <a:lnTo>
                  <a:pt x="441" y="984"/>
                </a:lnTo>
                <a:lnTo>
                  <a:pt x="441" y="984"/>
                </a:lnTo>
                <a:lnTo>
                  <a:pt x="447" y="974"/>
                </a:lnTo>
                <a:lnTo>
                  <a:pt x="458" y="948"/>
                </a:lnTo>
                <a:lnTo>
                  <a:pt x="464" y="933"/>
                </a:lnTo>
                <a:lnTo>
                  <a:pt x="470" y="916"/>
                </a:lnTo>
                <a:lnTo>
                  <a:pt x="474" y="900"/>
                </a:lnTo>
                <a:lnTo>
                  <a:pt x="475" y="885"/>
                </a:lnTo>
                <a:lnTo>
                  <a:pt x="475" y="885"/>
                </a:lnTo>
                <a:lnTo>
                  <a:pt x="474" y="875"/>
                </a:lnTo>
                <a:lnTo>
                  <a:pt x="473" y="864"/>
                </a:lnTo>
                <a:lnTo>
                  <a:pt x="471" y="855"/>
                </a:lnTo>
                <a:lnTo>
                  <a:pt x="467" y="846"/>
                </a:lnTo>
                <a:lnTo>
                  <a:pt x="463" y="837"/>
                </a:lnTo>
                <a:lnTo>
                  <a:pt x="458" y="829"/>
                </a:lnTo>
                <a:lnTo>
                  <a:pt x="452" y="822"/>
                </a:lnTo>
                <a:lnTo>
                  <a:pt x="445" y="814"/>
                </a:lnTo>
                <a:lnTo>
                  <a:pt x="445" y="814"/>
                </a:lnTo>
                <a:lnTo>
                  <a:pt x="438" y="808"/>
                </a:lnTo>
                <a:lnTo>
                  <a:pt x="430" y="802"/>
                </a:lnTo>
                <a:lnTo>
                  <a:pt x="422" y="796"/>
                </a:lnTo>
                <a:lnTo>
                  <a:pt x="414" y="793"/>
                </a:lnTo>
                <a:lnTo>
                  <a:pt x="405" y="789"/>
                </a:lnTo>
                <a:lnTo>
                  <a:pt x="395" y="787"/>
                </a:lnTo>
                <a:lnTo>
                  <a:pt x="386" y="786"/>
                </a:lnTo>
                <a:lnTo>
                  <a:pt x="375" y="785"/>
                </a:lnTo>
                <a:lnTo>
                  <a:pt x="375" y="785"/>
                </a:lnTo>
                <a:lnTo>
                  <a:pt x="365" y="786"/>
                </a:lnTo>
                <a:lnTo>
                  <a:pt x="354" y="787"/>
                </a:lnTo>
                <a:lnTo>
                  <a:pt x="345" y="789"/>
                </a:lnTo>
                <a:lnTo>
                  <a:pt x="336" y="793"/>
                </a:lnTo>
                <a:lnTo>
                  <a:pt x="327" y="797"/>
                </a:lnTo>
                <a:lnTo>
                  <a:pt x="319" y="802"/>
                </a:lnTo>
                <a:lnTo>
                  <a:pt x="312" y="808"/>
                </a:lnTo>
                <a:lnTo>
                  <a:pt x="304" y="815"/>
                </a:lnTo>
                <a:lnTo>
                  <a:pt x="298" y="822"/>
                </a:lnTo>
                <a:lnTo>
                  <a:pt x="292" y="829"/>
                </a:lnTo>
                <a:lnTo>
                  <a:pt x="288" y="838"/>
                </a:lnTo>
                <a:lnTo>
                  <a:pt x="283" y="846"/>
                </a:lnTo>
                <a:lnTo>
                  <a:pt x="280" y="855"/>
                </a:lnTo>
                <a:lnTo>
                  <a:pt x="277" y="864"/>
                </a:lnTo>
                <a:lnTo>
                  <a:pt x="276" y="875"/>
                </a:lnTo>
                <a:lnTo>
                  <a:pt x="275" y="885"/>
                </a:lnTo>
                <a:lnTo>
                  <a:pt x="275" y="885"/>
                </a:lnTo>
                <a:lnTo>
                  <a:pt x="276" y="900"/>
                </a:lnTo>
                <a:lnTo>
                  <a:pt x="281" y="916"/>
                </a:lnTo>
                <a:lnTo>
                  <a:pt x="285" y="933"/>
                </a:lnTo>
                <a:lnTo>
                  <a:pt x="292" y="948"/>
                </a:lnTo>
                <a:lnTo>
                  <a:pt x="304" y="974"/>
                </a:lnTo>
                <a:lnTo>
                  <a:pt x="309" y="984"/>
                </a:lnTo>
                <a:lnTo>
                  <a:pt x="309" y="984"/>
                </a:lnTo>
                <a:lnTo>
                  <a:pt x="313" y="992"/>
                </a:lnTo>
                <a:lnTo>
                  <a:pt x="313" y="999"/>
                </a:lnTo>
                <a:lnTo>
                  <a:pt x="313" y="999"/>
                </a:lnTo>
                <a:lnTo>
                  <a:pt x="313" y="1004"/>
                </a:lnTo>
                <a:lnTo>
                  <a:pt x="312" y="1008"/>
                </a:lnTo>
                <a:lnTo>
                  <a:pt x="309" y="1012"/>
                </a:lnTo>
                <a:lnTo>
                  <a:pt x="307" y="1014"/>
                </a:lnTo>
                <a:lnTo>
                  <a:pt x="303" y="1016"/>
                </a:lnTo>
                <a:lnTo>
                  <a:pt x="299" y="1019"/>
                </a:lnTo>
                <a:lnTo>
                  <a:pt x="293" y="1019"/>
                </a:lnTo>
                <a:lnTo>
                  <a:pt x="288" y="1020"/>
                </a:lnTo>
                <a:lnTo>
                  <a:pt x="288" y="1020"/>
                </a:lnTo>
                <a:lnTo>
                  <a:pt x="3" y="986"/>
                </a:lnTo>
                <a:lnTo>
                  <a:pt x="3" y="986"/>
                </a:lnTo>
                <a:lnTo>
                  <a:pt x="1" y="948"/>
                </a:lnTo>
                <a:lnTo>
                  <a:pt x="0" y="916"/>
                </a:lnTo>
                <a:lnTo>
                  <a:pt x="0" y="863"/>
                </a:lnTo>
                <a:lnTo>
                  <a:pt x="0" y="863"/>
                </a:lnTo>
                <a:lnTo>
                  <a:pt x="0" y="810"/>
                </a:lnTo>
                <a:lnTo>
                  <a:pt x="3" y="756"/>
                </a:lnTo>
                <a:lnTo>
                  <a:pt x="6" y="703"/>
                </a:lnTo>
                <a:lnTo>
                  <a:pt x="13" y="651"/>
                </a:lnTo>
                <a:lnTo>
                  <a:pt x="20" y="598"/>
                </a:lnTo>
                <a:lnTo>
                  <a:pt x="30" y="547"/>
                </a:lnTo>
                <a:lnTo>
                  <a:pt x="40" y="496"/>
                </a:lnTo>
                <a:lnTo>
                  <a:pt x="53" y="445"/>
                </a:lnTo>
                <a:lnTo>
                  <a:pt x="66" y="395"/>
                </a:lnTo>
                <a:lnTo>
                  <a:pt x="81" y="347"/>
                </a:lnTo>
                <a:lnTo>
                  <a:pt x="99" y="299"/>
                </a:lnTo>
                <a:lnTo>
                  <a:pt x="117" y="251"/>
                </a:lnTo>
                <a:lnTo>
                  <a:pt x="137" y="205"/>
                </a:lnTo>
                <a:lnTo>
                  <a:pt x="159" y="160"/>
                </a:lnTo>
                <a:lnTo>
                  <a:pt x="180" y="117"/>
                </a:lnTo>
                <a:lnTo>
                  <a:pt x="205" y="74"/>
                </a:lnTo>
                <a:lnTo>
                  <a:pt x="205" y="74"/>
                </a:lnTo>
                <a:lnTo>
                  <a:pt x="228" y="35"/>
                </a:lnTo>
                <a:lnTo>
                  <a:pt x="251" y="0"/>
                </a:lnTo>
                <a:lnTo>
                  <a:pt x="251" y="0"/>
                </a:lnTo>
                <a:lnTo>
                  <a:pt x="500" y="145"/>
                </a:lnTo>
                <a:lnTo>
                  <a:pt x="500" y="145"/>
                </a:lnTo>
                <a:lnTo>
                  <a:pt x="504" y="150"/>
                </a:lnTo>
                <a:lnTo>
                  <a:pt x="504" y="150"/>
                </a:lnTo>
                <a:lnTo>
                  <a:pt x="508" y="153"/>
                </a:lnTo>
                <a:lnTo>
                  <a:pt x="510" y="157"/>
                </a:lnTo>
                <a:lnTo>
                  <a:pt x="512" y="161"/>
                </a:lnTo>
                <a:lnTo>
                  <a:pt x="512" y="166"/>
                </a:lnTo>
                <a:lnTo>
                  <a:pt x="512" y="166"/>
                </a:lnTo>
                <a:lnTo>
                  <a:pt x="511" y="172"/>
                </a:lnTo>
                <a:lnTo>
                  <a:pt x="508" y="178"/>
                </a:lnTo>
                <a:lnTo>
                  <a:pt x="503" y="183"/>
                </a:lnTo>
                <a:lnTo>
                  <a:pt x="495" y="187"/>
                </a:lnTo>
                <a:lnTo>
                  <a:pt x="495" y="187"/>
                </a:lnTo>
                <a:lnTo>
                  <a:pt x="485" y="193"/>
                </a:lnTo>
                <a:lnTo>
                  <a:pt x="460" y="205"/>
                </a:lnTo>
                <a:lnTo>
                  <a:pt x="447" y="213"/>
                </a:lnTo>
                <a:lnTo>
                  <a:pt x="433" y="224"/>
                </a:lnTo>
                <a:lnTo>
                  <a:pt x="419" y="234"/>
                </a:lnTo>
                <a:lnTo>
                  <a:pt x="409" y="246"/>
                </a:lnTo>
                <a:lnTo>
                  <a:pt x="409" y="246"/>
                </a:lnTo>
                <a:lnTo>
                  <a:pt x="400" y="261"/>
                </a:lnTo>
                <a:lnTo>
                  <a:pt x="394" y="274"/>
                </a:lnTo>
                <a:lnTo>
                  <a:pt x="390" y="290"/>
                </a:lnTo>
                <a:lnTo>
                  <a:pt x="389" y="305"/>
                </a:lnTo>
                <a:lnTo>
                  <a:pt x="389" y="305"/>
                </a:lnTo>
                <a:lnTo>
                  <a:pt x="389" y="315"/>
                </a:lnTo>
                <a:lnTo>
                  <a:pt x="391" y="325"/>
                </a:lnTo>
                <a:lnTo>
                  <a:pt x="394" y="334"/>
                </a:lnTo>
                <a:lnTo>
                  <a:pt x="396" y="343"/>
                </a:lnTo>
                <a:lnTo>
                  <a:pt x="400" y="353"/>
                </a:lnTo>
                <a:lnTo>
                  <a:pt x="405" y="361"/>
                </a:lnTo>
                <a:lnTo>
                  <a:pt x="411" y="369"/>
                </a:lnTo>
                <a:lnTo>
                  <a:pt x="418" y="376"/>
                </a:lnTo>
                <a:lnTo>
                  <a:pt x="418" y="376"/>
                </a:lnTo>
                <a:lnTo>
                  <a:pt x="424" y="382"/>
                </a:lnTo>
                <a:lnTo>
                  <a:pt x="429" y="386"/>
                </a:lnTo>
                <a:lnTo>
                  <a:pt x="429" y="386"/>
                </a:lnTo>
                <a:lnTo>
                  <a:pt x="438" y="392"/>
                </a:lnTo>
                <a:lnTo>
                  <a:pt x="447" y="396"/>
                </a:lnTo>
                <a:lnTo>
                  <a:pt x="456" y="400"/>
                </a:lnTo>
                <a:lnTo>
                  <a:pt x="465" y="403"/>
                </a:lnTo>
                <a:lnTo>
                  <a:pt x="475" y="405"/>
                </a:lnTo>
                <a:lnTo>
                  <a:pt x="485" y="406"/>
                </a:lnTo>
                <a:lnTo>
                  <a:pt x="494" y="406"/>
                </a:lnTo>
                <a:lnTo>
                  <a:pt x="504" y="405"/>
                </a:lnTo>
                <a:lnTo>
                  <a:pt x="513" y="403"/>
                </a:lnTo>
                <a:lnTo>
                  <a:pt x="523" y="400"/>
                </a:lnTo>
                <a:lnTo>
                  <a:pt x="531" y="396"/>
                </a:lnTo>
                <a:lnTo>
                  <a:pt x="540" y="392"/>
                </a:lnTo>
                <a:lnTo>
                  <a:pt x="548" y="387"/>
                </a:lnTo>
                <a:lnTo>
                  <a:pt x="556" y="380"/>
                </a:lnTo>
                <a:lnTo>
                  <a:pt x="563" y="373"/>
                </a:lnTo>
                <a:lnTo>
                  <a:pt x="569" y="365"/>
                </a:lnTo>
                <a:lnTo>
                  <a:pt x="569" y="365"/>
                </a:lnTo>
                <a:lnTo>
                  <a:pt x="577" y="353"/>
                </a:lnTo>
                <a:lnTo>
                  <a:pt x="584" y="337"/>
                </a:lnTo>
                <a:lnTo>
                  <a:pt x="589" y="320"/>
                </a:lnTo>
                <a:lnTo>
                  <a:pt x="594" y="304"/>
                </a:lnTo>
                <a:lnTo>
                  <a:pt x="600" y="278"/>
                </a:lnTo>
                <a:lnTo>
                  <a:pt x="601" y="266"/>
                </a:lnTo>
                <a:lnTo>
                  <a:pt x="601" y="266"/>
                </a:lnTo>
                <a:lnTo>
                  <a:pt x="603" y="258"/>
                </a:lnTo>
                <a:lnTo>
                  <a:pt x="606" y="252"/>
                </a:lnTo>
                <a:lnTo>
                  <a:pt x="610" y="248"/>
                </a:lnTo>
                <a:lnTo>
                  <a:pt x="615" y="244"/>
                </a:lnTo>
                <a:lnTo>
                  <a:pt x="621" y="243"/>
                </a:lnTo>
                <a:lnTo>
                  <a:pt x="626" y="243"/>
                </a:lnTo>
                <a:lnTo>
                  <a:pt x="633" y="246"/>
                </a:lnTo>
                <a:lnTo>
                  <a:pt x="640" y="250"/>
                </a:lnTo>
                <a:lnTo>
                  <a:pt x="640" y="250"/>
                </a:lnTo>
                <a:lnTo>
                  <a:pt x="838" y="438"/>
                </a:lnTo>
                <a:lnTo>
                  <a:pt x="838" y="438"/>
                </a:lnTo>
                <a:lnTo>
                  <a:pt x="827" y="460"/>
                </a:lnTo>
                <a:lnTo>
                  <a:pt x="815" y="482"/>
                </a:lnTo>
                <a:lnTo>
                  <a:pt x="805" y="504"/>
                </a:lnTo>
                <a:lnTo>
                  <a:pt x="794" y="526"/>
                </a:lnTo>
                <a:lnTo>
                  <a:pt x="786" y="547"/>
                </a:lnTo>
                <a:lnTo>
                  <a:pt x="778" y="570"/>
                </a:lnTo>
                <a:lnTo>
                  <a:pt x="771" y="594"/>
                </a:lnTo>
                <a:lnTo>
                  <a:pt x="766" y="618"/>
                </a:lnTo>
                <a:lnTo>
                  <a:pt x="761" y="642"/>
                </a:lnTo>
                <a:lnTo>
                  <a:pt x="756" y="667"/>
                </a:lnTo>
                <a:lnTo>
                  <a:pt x="753" y="693"/>
                </a:lnTo>
                <a:lnTo>
                  <a:pt x="750" y="719"/>
                </a:lnTo>
                <a:lnTo>
                  <a:pt x="747" y="746"/>
                </a:lnTo>
                <a:lnTo>
                  <a:pt x="746" y="774"/>
                </a:lnTo>
                <a:lnTo>
                  <a:pt x="745" y="833"/>
                </a:lnTo>
                <a:lnTo>
                  <a:pt x="745" y="833"/>
                </a:lnTo>
                <a:close/>
              </a:path>
            </a:pathLst>
          </a:custGeom>
          <a:solidFill>
            <a:srgbClr val="333F50"/>
          </a:solidFill>
          <a:ln w="11100" cap="flat" cmpd="sng">
            <a:solidFill>
              <a:srgbClr val="FFFFFF"/>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338" name="Google Shape;338;p7"/>
          <p:cNvSpPr txBox="1"/>
          <p:nvPr/>
        </p:nvSpPr>
        <p:spPr>
          <a:xfrm>
            <a:off x="5548550" y="1374304"/>
            <a:ext cx="3446100" cy="57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sz="1200" b="0" i="0" u="none" strike="noStrike" cap="none">
                <a:solidFill>
                  <a:schemeClr val="dk1"/>
                </a:solidFill>
                <a:latin typeface="Arial"/>
                <a:ea typeface="Arial"/>
                <a:cs typeface="Arial"/>
                <a:sym typeface="Arial"/>
              </a:rPr>
              <a:t>(Ko?) – žinokite, ko jums reikia</a:t>
            </a:r>
            <a:endParaRPr sz="1200" b="0" i="0" u="none" strike="noStrike" cap="none">
              <a:solidFill>
                <a:schemeClr val="dk1"/>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339" name="Google Shape;339;p7"/>
          <p:cNvSpPr txBox="1"/>
          <p:nvPr/>
        </p:nvSpPr>
        <p:spPr>
          <a:xfrm>
            <a:off x="5548544" y="1980420"/>
            <a:ext cx="3326400" cy="28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sz="1200" b="0" i="0" u="none" strike="noStrike" cap="none">
                <a:solidFill>
                  <a:schemeClr val="dk1"/>
                </a:solidFill>
                <a:latin typeface="Arial"/>
                <a:ea typeface="Arial"/>
                <a:cs typeface="Arial"/>
                <a:sym typeface="Arial"/>
              </a:rPr>
              <a:t>(Kas?) – aiškiai apibrėžkite kiekvienos paslaugos gavėjus</a:t>
            </a:r>
            <a:endParaRPr sz="1110" b="0" i="0" u="none" strike="noStrike" cap="none">
              <a:solidFill>
                <a:schemeClr val="dk1"/>
              </a:solidFill>
              <a:latin typeface="Arial"/>
              <a:ea typeface="Arial"/>
              <a:cs typeface="Arial"/>
              <a:sym typeface="Arial"/>
            </a:endParaRPr>
          </a:p>
        </p:txBody>
      </p:sp>
      <p:sp>
        <p:nvSpPr>
          <p:cNvPr id="340" name="Google Shape;340;p7"/>
          <p:cNvSpPr txBox="1"/>
          <p:nvPr/>
        </p:nvSpPr>
        <p:spPr>
          <a:xfrm>
            <a:off x="5548544" y="2812228"/>
            <a:ext cx="3326289" cy="288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sz="1200" b="0" i="0" u="none" strike="noStrike" cap="none">
                <a:solidFill>
                  <a:schemeClr val="dk1"/>
                </a:solidFill>
                <a:latin typeface="Arial"/>
                <a:ea typeface="Arial"/>
                <a:cs typeface="Arial"/>
                <a:sym typeface="Arial"/>
              </a:rPr>
              <a:t>(Kur?) – apsibrėžkite vietą, kurioje bus teikiama paslauga </a:t>
            </a:r>
            <a:endParaRPr sz="1800" b="0" i="0" u="none" strike="noStrike" cap="none">
              <a:solidFill>
                <a:schemeClr val="dk1"/>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341" name="Google Shape;341;p7"/>
          <p:cNvSpPr txBox="1"/>
          <p:nvPr/>
        </p:nvSpPr>
        <p:spPr>
          <a:xfrm>
            <a:off x="5548543" y="3548843"/>
            <a:ext cx="3533313" cy="288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sz="1200" b="0" i="0" u="none" strike="noStrike" cap="none">
                <a:solidFill>
                  <a:schemeClr val="dk1"/>
                </a:solidFill>
                <a:latin typeface="Arial"/>
                <a:ea typeface="Arial"/>
                <a:cs typeface="Arial"/>
                <a:sym typeface="Arial"/>
              </a:rPr>
              <a:t>(Kada?) – žinokite kada yra didžiausia ir mažiausia paslaugos paklausa</a:t>
            </a:r>
            <a:endParaRPr sz="1200" b="0" i="0" u="none" strike="noStrike" cap="none">
              <a:solidFill>
                <a:schemeClr val="dk1"/>
              </a:solidFill>
              <a:latin typeface="Arial"/>
              <a:ea typeface="Arial"/>
              <a:cs typeface="Arial"/>
              <a:sym typeface="Arial"/>
            </a:endParaRPr>
          </a:p>
        </p:txBody>
      </p:sp>
      <p:sp>
        <p:nvSpPr>
          <p:cNvPr id="342" name="Google Shape;342;p7"/>
          <p:cNvSpPr txBox="1"/>
          <p:nvPr/>
        </p:nvSpPr>
        <p:spPr>
          <a:xfrm>
            <a:off x="5548543" y="4335462"/>
            <a:ext cx="3326289" cy="28811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(Kiek) – prognozuokite naudojimo(si) apimtis</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cxnSp>
        <p:nvCxnSpPr>
          <p:cNvPr id="347" name="Google Shape;347;p8"/>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48" name="Google Shape;348;p8"/>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49" name="Google Shape;349;p8"/>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50" name="Google Shape;350;p8"/>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351" name="Google Shape;351;p8"/>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352" name="Google Shape;352;p8"/>
          <p:cNvSpPr txBox="1"/>
          <p:nvPr/>
        </p:nvSpPr>
        <p:spPr>
          <a:xfrm>
            <a:off x="1132950" y="496325"/>
            <a:ext cx="3999300" cy="3749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highlight>
                  <a:schemeClr val="lt1"/>
                </a:highlight>
                <a:latin typeface="Arial"/>
                <a:ea typeface="Arial"/>
                <a:cs typeface="Arial"/>
                <a:sym typeface="Arial"/>
              </a:rPr>
              <a:t>Klausimai diskusijai</a:t>
            </a:r>
            <a:endParaRPr sz="1800" b="1" i="0" u="sng" strike="noStrike" cap="none">
              <a:solidFill>
                <a:srgbClr val="000000"/>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1" i="0" u="sng" strike="noStrike" cap="none">
              <a:solidFill>
                <a:srgbClr val="000000"/>
              </a:solidFill>
              <a:highlight>
                <a:schemeClr val="lt1"/>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Kokie, Jūsų manymu, yra trys svarbiausi turizmo renginių tipai, įvertinant jų potencialą integruoti žiedinės ekonomikos principus? Kaip tai būtų galima padaryti?</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Pasinaudodami prieš tai pateiktu planu, suplanuokite tvarų 3 dienų renginį (30 min. diskusija grupėse)</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dk1"/>
              </a:buClr>
              <a:buSzPts val="1600"/>
              <a:buFont typeface="Noto Sans Symbols"/>
              <a:buNone/>
            </a:pP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Kaip jūs organizuotumėte tvarų 3 dienų knygų festivalį?</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US" sz="1450" b="0" i="0" u="none" strike="noStrike" cap="none">
                <a:solidFill>
                  <a:srgbClr val="000000"/>
                </a:solidFill>
                <a:highlight>
                  <a:srgbClr val="FFFFFF"/>
                </a:highlight>
                <a:latin typeface="Arial"/>
                <a:ea typeface="Arial"/>
                <a:cs typeface="Arial"/>
                <a:sym typeface="Arial"/>
              </a:rPr>
              <a:t>  </a:t>
            </a:r>
            <a:endParaRPr sz="14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53" name="Google Shape;353;p8" descr="A stack of flyers on a table&#10;&#10;Description automatically generated"/>
          <p:cNvPicPr preferRelativeResize="0"/>
          <p:nvPr/>
        </p:nvPicPr>
        <p:blipFill rotWithShape="1">
          <a:blip r:embed="rId5">
            <a:alphaModFix/>
          </a:blip>
          <a:srcRect/>
          <a:stretch/>
        </p:blipFill>
        <p:spPr>
          <a:xfrm>
            <a:off x="5641650" y="1230204"/>
            <a:ext cx="3214223" cy="24106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9"/>
          <p:cNvSpPr/>
          <p:nvPr/>
        </p:nvSpPr>
        <p:spPr>
          <a:xfrm rot="-5400000" flipH="1">
            <a:off x="4358253" y="2051340"/>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359" name="Google Shape;359;p9"/>
          <p:cNvSpPr/>
          <p:nvPr/>
        </p:nvSpPr>
        <p:spPr>
          <a:xfrm rot="-5400000" flipH="1">
            <a:off x="3051968" y="2051341"/>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360" name="Google Shape;360;p9"/>
          <p:cNvSpPr/>
          <p:nvPr/>
        </p:nvSpPr>
        <p:spPr>
          <a:xfrm rot="-5400000" flipH="1">
            <a:off x="1735477" y="2051341"/>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cxnSp>
        <p:nvCxnSpPr>
          <p:cNvPr id="361" name="Google Shape;361;p9"/>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62" name="Google Shape;362;p9"/>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63" name="Google Shape;363;p9"/>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64" name="Google Shape;364;p9"/>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365" name="Google Shape;365;p9"/>
          <p:cNvSpPr txBox="1"/>
          <p:nvPr/>
        </p:nvSpPr>
        <p:spPr>
          <a:xfrm>
            <a:off x="1097231" y="436224"/>
            <a:ext cx="3842007" cy="3656821"/>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366" name="Google Shape;366;p9"/>
          <p:cNvSpPr txBox="1"/>
          <p:nvPr/>
        </p:nvSpPr>
        <p:spPr>
          <a:xfrm>
            <a:off x="-2325" y="389169"/>
            <a:ext cx="9089200" cy="3483302"/>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sng" strike="noStrike" cap="none">
                <a:solidFill>
                  <a:schemeClr val="dk1"/>
                </a:solidFill>
                <a:highlight>
                  <a:srgbClr val="FFFFFF"/>
                </a:highlight>
                <a:latin typeface="Arial"/>
                <a:ea typeface="Arial"/>
                <a:cs typeface="Arial"/>
                <a:sym typeface="Arial"/>
              </a:rPr>
              <a:t>Renginių valdymas - galimybės</a:t>
            </a:r>
            <a:endParaRPr sz="1800" b="1" i="0" u="sng" strike="noStrike" cap="none">
              <a:solidFill>
                <a:schemeClr val="dk1"/>
              </a:solidFill>
              <a:highlight>
                <a:srgbClr val="FFFFFF"/>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sng" strike="noStrike" cap="none">
              <a:solidFill>
                <a:schemeClr val="dk1"/>
              </a:solidFill>
              <a:highlight>
                <a:schemeClr val="lt1"/>
              </a:highlight>
              <a:latin typeface="Arial"/>
              <a:ea typeface="Arial"/>
              <a:cs typeface="Arial"/>
              <a:sym typeface="Arial"/>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baseline="30000">
              <a:solidFill>
                <a:schemeClr val="dk1"/>
              </a:solidFill>
              <a:highlight>
                <a:schemeClr val="lt1"/>
              </a:highlight>
              <a:latin typeface="Arial"/>
              <a:ea typeface="Arial"/>
              <a:cs typeface="Arial"/>
              <a:sym typeface="Arial"/>
            </a:endParaRPr>
          </a:p>
          <a:p>
            <a:pPr marL="0" marR="0" lvl="0" indent="0" algn="just" rtl="0">
              <a:lnSpc>
                <a:spcPct val="94100"/>
              </a:lnSpc>
              <a:spcBef>
                <a:spcPts val="0"/>
              </a:spcBef>
              <a:spcAft>
                <a:spcPts val="0"/>
              </a:spcAft>
              <a:buClr>
                <a:schemeClr val="dk1"/>
              </a:buClr>
              <a:buSzPts val="1100"/>
              <a:buFont typeface="Arial"/>
              <a:buNone/>
            </a:pPr>
            <a:endParaRPr sz="1400" b="0" i="0" u="none" strike="noStrike" cap="none" baseline="30000">
              <a:solidFill>
                <a:srgbClr val="231F2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US"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9"/>
          <p:cNvSpPr txBox="1"/>
          <p:nvPr/>
        </p:nvSpPr>
        <p:spPr>
          <a:xfrm>
            <a:off x="226510" y="1466856"/>
            <a:ext cx="1458900" cy="2247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368" name="Google Shape;368;p9"/>
          <p:cNvSpPr/>
          <p:nvPr/>
        </p:nvSpPr>
        <p:spPr>
          <a:xfrm rot="-5400000" flipH="1">
            <a:off x="418987" y="2051342"/>
            <a:ext cx="3844030" cy="1824149"/>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333F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pic>
        <p:nvPicPr>
          <p:cNvPr id="369" name="Google Shape;369;p9" descr="Icon&#10;&#10;Description automatically generated"/>
          <p:cNvPicPr preferRelativeResize="0"/>
          <p:nvPr/>
        </p:nvPicPr>
        <p:blipFill rotWithShape="1">
          <a:blip r:embed="rId5">
            <a:alphaModFix/>
          </a:blip>
          <a:srcRect/>
          <a:stretch/>
        </p:blipFill>
        <p:spPr>
          <a:xfrm>
            <a:off x="3414712" y="1393712"/>
            <a:ext cx="809285" cy="794658"/>
          </a:xfrm>
          <a:prstGeom prst="rect">
            <a:avLst/>
          </a:prstGeom>
          <a:noFill/>
          <a:ln>
            <a:noFill/>
          </a:ln>
        </p:spPr>
      </p:pic>
      <p:pic>
        <p:nvPicPr>
          <p:cNvPr id="370" name="Google Shape;370;p9" descr="Icon&#10;&#10;Description automatically generated"/>
          <p:cNvPicPr preferRelativeResize="0"/>
          <p:nvPr/>
        </p:nvPicPr>
        <p:blipFill rotWithShape="1">
          <a:blip r:embed="rId6">
            <a:alphaModFix/>
          </a:blip>
          <a:srcRect/>
          <a:stretch/>
        </p:blipFill>
        <p:spPr>
          <a:xfrm>
            <a:off x="4813528" y="1464468"/>
            <a:ext cx="807925" cy="796018"/>
          </a:xfrm>
          <a:prstGeom prst="rect">
            <a:avLst/>
          </a:prstGeom>
          <a:noFill/>
          <a:ln>
            <a:noFill/>
          </a:ln>
        </p:spPr>
      </p:pic>
      <p:pic>
        <p:nvPicPr>
          <p:cNvPr id="371" name="Google Shape;371;p9" descr="A picture containing light, drawing&#10;&#10;Description automatically generated"/>
          <p:cNvPicPr preferRelativeResize="0"/>
          <p:nvPr/>
        </p:nvPicPr>
        <p:blipFill rotWithShape="1">
          <a:blip r:embed="rId7">
            <a:alphaModFix/>
          </a:blip>
          <a:srcRect/>
          <a:stretch/>
        </p:blipFill>
        <p:spPr>
          <a:xfrm>
            <a:off x="6128657" y="1464809"/>
            <a:ext cx="810646" cy="795338"/>
          </a:xfrm>
          <a:prstGeom prst="rect">
            <a:avLst/>
          </a:prstGeom>
          <a:noFill/>
          <a:ln>
            <a:noFill/>
          </a:ln>
        </p:spPr>
      </p:pic>
      <p:sp>
        <p:nvSpPr>
          <p:cNvPr id="372" name="Google Shape;372;p9"/>
          <p:cNvSpPr txBox="1"/>
          <p:nvPr/>
        </p:nvSpPr>
        <p:spPr>
          <a:xfrm>
            <a:off x="1439978" y="2486023"/>
            <a:ext cx="1559376" cy="192360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Geras susisiekimas viešuoju transportu</a:t>
            </a:r>
            <a:endParaRPr sz="1100" b="0" i="1"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171450" marR="0" lvl="0" indent="-9525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Tvarumas ir aplinkosaugos  sertifikatas</a:t>
            </a:r>
            <a:endParaRPr sz="1200" b="0" i="0" u="none" strike="noStrike" cap="none">
              <a:solidFill>
                <a:schemeClr val="lt1"/>
              </a:solidFill>
              <a:latin typeface="Arial"/>
              <a:ea typeface="Arial"/>
              <a:cs typeface="Arial"/>
              <a:sym typeface="Arial"/>
            </a:endParaRPr>
          </a:p>
          <a:p>
            <a:pPr marL="171450" marR="0" lvl="0" indent="-9525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Aiški pakartotinio panaudojimo ir perdirbimo politika</a:t>
            </a:r>
            <a:endParaRPr sz="1100" b="0" i="1"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373" name="Google Shape;373;p9"/>
          <p:cNvSpPr txBox="1"/>
          <p:nvPr/>
        </p:nvSpPr>
        <p:spPr>
          <a:xfrm>
            <a:off x="3001396" y="2491127"/>
            <a:ext cx="1309346" cy="212365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Tvariai užauginti ir perdirbti ingredientai.</a:t>
            </a: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Vengiama nereikalingų pakuočių ir atliekų.</a:t>
            </a: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Vietiniai tiekėjai.</a:t>
            </a:r>
            <a:endParaRPr sz="1200" b="0" i="0" u="none" strike="noStrike" cap="none">
              <a:solidFill>
                <a:schemeClr val="lt1"/>
              </a:solidFill>
              <a:latin typeface="Arial"/>
              <a:ea typeface="Arial"/>
              <a:cs typeface="Arial"/>
              <a:sym typeface="Arial"/>
            </a:endParaRPr>
          </a:p>
          <a:p>
            <a:pPr marL="171450" marR="0" lvl="0" indent="-95250" algn="l" rtl="0">
              <a:lnSpc>
                <a:spcPct val="100000"/>
              </a:lnSpc>
              <a:spcBef>
                <a:spcPts val="0"/>
              </a:spcBef>
              <a:spcAft>
                <a:spcPts val="0"/>
              </a:spcAft>
              <a:buClr>
                <a:srgbClr val="000000"/>
              </a:buClr>
              <a:buSzPts val="1200"/>
              <a:buFont typeface="Arial"/>
              <a:buNone/>
            </a:pPr>
            <a:endParaRPr sz="1200" b="0" i="1" u="none" strike="noStrike" cap="none">
              <a:solidFill>
                <a:schemeClr val="lt1"/>
              </a:solidFill>
              <a:latin typeface="Arial"/>
              <a:ea typeface="Arial"/>
              <a:cs typeface="Arial"/>
              <a:sym typeface="Arial"/>
            </a:endParaRPr>
          </a:p>
        </p:txBody>
      </p:sp>
      <p:sp>
        <p:nvSpPr>
          <p:cNvPr id="374" name="Google Shape;374;p9"/>
          <p:cNvSpPr txBox="1"/>
          <p:nvPr/>
        </p:nvSpPr>
        <p:spPr>
          <a:xfrm>
            <a:off x="4322991" y="2491127"/>
            <a:ext cx="1299000" cy="230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Kur tik įmanoma bendri generatoriai</a:t>
            </a:r>
            <a:endParaRPr sz="1200" b="0" i="0" u="none" strike="noStrike" cap="none">
              <a:solidFill>
                <a:schemeClr val="lt1"/>
              </a:solidFill>
              <a:latin typeface="Arial"/>
              <a:ea typeface="Arial"/>
              <a:cs typeface="Arial"/>
              <a:sym typeface="Arial"/>
            </a:endParaRPr>
          </a:p>
          <a:p>
            <a:pPr marL="171450" marR="0" lvl="0" indent="-9525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Atsinaujinanti energija</a:t>
            </a:r>
            <a:endParaRPr sz="1200" b="0" i="0" u="none" strike="noStrike" cap="none">
              <a:solidFill>
                <a:schemeClr val="lt1"/>
              </a:solidFill>
              <a:latin typeface="Arial"/>
              <a:ea typeface="Arial"/>
              <a:cs typeface="Arial"/>
              <a:sym typeface="Arial"/>
            </a:endParaRPr>
          </a:p>
          <a:p>
            <a:pPr marL="171450" marR="0" lvl="0" indent="-9525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Kuo daugiau natūralios šviesos šaltinių renginio vietoje. </a:t>
            </a: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375" name="Google Shape;375;p9"/>
          <p:cNvSpPr txBox="1"/>
          <p:nvPr/>
        </p:nvSpPr>
        <p:spPr>
          <a:xfrm>
            <a:off x="5660305" y="2491127"/>
            <a:ext cx="1283512" cy="218521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Aplinką tausojančios skalbimo paslaugos.</a:t>
            </a: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Investicijos į „pilkojo vandens“ sistemas ir jų tyrimus.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9"/>
          <p:cNvSpPr txBox="1"/>
          <p:nvPr/>
        </p:nvSpPr>
        <p:spPr>
          <a:xfrm rot="5400000">
            <a:off x="2736054" y="1607796"/>
            <a:ext cx="896031"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 Renginio vieta</a:t>
            </a:r>
            <a:endParaRPr sz="1400" b="0" i="0" u="none" strike="noStrike" cap="none">
              <a:solidFill>
                <a:schemeClr val="lt1"/>
              </a:solidFill>
              <a:latin typeface="Arial"/>
              <a:ea typeface="Arial"/>
              <a:cs typeface="Arial"/>
              <a:sym typeface="Arial"/>
            </a:endParaRPr>
          </a:p>
        </p:txBody>
      </p:sp>
      <p:sp>
        <p:nvSpPr>
          <p:cNvPr id="377" name="Google Shape;377;p9"/>
          <p:cNvSpPr txBox="1"/>
          <p:nvPr/>
        </p:nvSpPr>
        <p:spPr>
          <a:xfrm rot="5400000">
            <a:off x="3637063" y="1448325"/>
            <a:ext cx="954300" cy="98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Maitinimas</a:t>
            </a:r>
            <a:endParaRPr sz="1400" b="0" i="0" u="none" strike="noStrike" cap="none">
              <a:solidFill>
                <a:srgbClr val="000000"/>
              </a:solidFill>
              <a:latin typeface="Arial"/>
              <a:ea typeface="Arial"/>
              <a:cs typeface="Arial"/>
              <a:sym typeface="Arial"/>
            </a:endParaRPr>
          </a:p>
        </p:txBody>
      </p:sp>
      <p:sp>
        <p:nvSpPr>
          <p:cNvPr id="378" name="Google Shape;378;p9"/>
          <p:cNvSpPr txBox="1"/>
          <p:nvPr/>
        </p:nvSpPr>
        <p:spPr>
          <a:xfrm rot="5400000">
            <a:off x="4379119" y="2700418"/>
            <a:ext cx="2743199"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Energija</a:t>
            </a:r>
            <a:endParaRPr sz="1400" b="0" i="0" u="none" strike="noStrike" cap="none">
              <a:solidFill>
                <a:srgbClr val="000000"/>
              </a:solidFill>
              <a:latin typeface="Arial"/>
              <a:ea typeface="Arial"/>
              <a:cs typeface="Arial"/>
              <a:sym typeface="Arial"/>
            </a:endParaRPr>
          </a:p>
        </p:txBody>
      </p:sp>
      <p:sp>
        <p:nvSpPr>
          <p:cNvPr id="379" name="Google Shape;379;p9"/>
          <p:cNvSpPr txBox="1"/>
          <p:nvPr/>
        </p:nvSpPr>
        <p:spPr>
          <a:xfrm rot="5400000">
            <a:off x="5644583" y="2695235"/>
            <a:ext cx="2743199"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Vanduo</a:t>
            </a:r>
            <a:endParaRPr sz="1400" b="0" i="0" u="none" strike="noStrike" cap="none">
              <a:solidFill>
                <a:srgbClr val="000000"/>
              </a:solidFill>
              <a:latin typeface="Arial"/>
              <a:ea typeface="Arial"/>
              <a:cs typeface="Arial"/>
              <a:sym typeface="Arial"/>
            </a:endParaRPr>
          </a:p>
        </p:txBody>
      </p:sp>
      <p:pic>
        <p:nvPicPr>
          <p:cNvPr id="380" name="Google Shape;380;p9" descr="A picture containing drawing&#10;&#10;Description automatically generated"/>
          <p:cNvPicPr preferRelativeResize="0"/>
          <p:nvPr/>
        </p:nvPicPr>
        <p:blipFill rotWithShape="1">
          <a:blip r:embed="rId8">
            <a:alphaModFix/>
          </a:blip>
          <a:srcRect/>
          <a:stretch/>
        </p:blipFill>
        <p:spPr>
          <a:xfrm>
            <a:off x="1950729" y="1467431"/>
            <a:ext cx="737775" cy="7229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10"/>
          <p:cNvSpPr/>
          <p:nvPr/>
        </p:nvSpPr>
        <p:spPr>
          <a:xfrm rot="-5400000" flipH="1">
            <a:off x="4357273" y="2052320"/>
            <a:ext cx="3846583" cy="1824742"/>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386" name="Google Shape;386;p10"/>
          <p:cNvSpPr/>
          <p:nvPr/>
        </p:nvSpPr>
        <p:spPr>
          <a:xfrm rot="-5400000" flipH="1">
            <a:off x="3050988" y="2052321"/>
            <a:ext cx="3846583" cy="1824742"/>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sp>
        <p:nvSpPr>
          <p:cNvPr id="387" name="Google Shape;387;p10"/>
          <p:cNvSpPr/>
          <p:nvPr/>
        </p:nvSpPr>
        <p:spPr>
          <a:xfrm rot="-5400000" flipH="1">
            <a:off x="1734497" y="2052321"/>
            <a:ext cx="3846583" cy="1824742"/>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cxnSp>
        <p:nvCxnSpPr>
          <p:cNvPr id="388" name="Google Shape;388;p10"/>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389" name="Google Shape;389;p10"/>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390" name="Google Shape;390;p10"/>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391" name="Google Shape;391;p10"/>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392" name="Google Shape;392;p10"/>
          <p:cNvSpPr txBox="1"/>
          <p:nvPr/>
        </p:nvSpPr>
        <p:spPr>
          <a:xfrm>
            <a:off x="1097231" y="436224"/>
            <a:ext cx="3842100" cy="3656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393" name="Google Shape;393;p10"/>
          <p:cNvSpPr txBox="1"/>
          <p:nvPr/>
        </p:nvSpPr>
        <p:spPr>
          <a:xfrm>
            <a:off x="-2325" y="389169"/>
            <a:ext cx="9089100" cy="3483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800"/>
              <a:buFont typeface="Arial"/>
              <a:buNone/>
            </a:pPr>
            <a:r>
              <a:rPr lang="en-US" sz="1800" b="1" i="0" u="sng" strike="noStrike" cap="none">
                <a:solidFill>
                  <a:schemeClr val="dk1"/>
                </a:solidFill>
                <a:highlight>
                  <a:schemeClr val="lt1"/>
                </a:highlight>
                <a:latin typeface="Arial"/>
                <a:ea typeface="Arial"/>
                <a:cs typeface="Arial"/>
                <a:sym typeface="Arial"/>
              </a:rPr>
              <a:t>Renginių valdymas - galimybės</a:t>
            </a:r>
            <a:endParaRPr sz="1800" b="1" i="0" u="sng" strike="noStrike" cap="none">
              <a:solidFill>
                <a:srgbClr val="FF0000"/>
              </a:solidFill>
              <a:highlight>
                <a:srgbClr val="FFFFFF"/>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sng" strike="noStrike" cap="none">
              <a:solidFill>
                <a:schemeClr val="dk1"/>
              </a:solidFill>
              <a:highlight>
                <a:schemeClr val="lt1"/>
              </a:highlight>
              <a:latin typeface="Arial"/>
              <a:ea typeface="Arial"/>
              <a:cs typeface="Arial"/>
              <a:sym typeface="Arial"/>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baseline="30000">
              <a:solidFill>
                <a:schemeClr val="dk1"/>
              </a:solidFill>
              <a:highlight>
                <a:schemeClr val="lt1"/>
              </a:highlight>
              <a:latin typeface="Arial"/>
              <a:ea typeface="Arial"/>
              <a:cs typeface="Arial"/>
              <a:sym typeface="Arial"/>
            </a:endParaRPr>
          </a:p>
          <a:p>
            <a:pPr marL="0" marR="0" lvl="0" indent="0" algn="just" rtl="0">
              <a:lnSpc>
                <a:spcPct val="94100"/>
              </a:lnSpc>
              <a:spcBef>
                <a:spcPts val="0"/>
              </a:spcBef>
              <a:spcAft>
                <a:spcPts val="0"/>
              </a:spcAft>
              <a:buClr>
                <a:schemeClr val="dk1"/>
              </a:buClr>
              <a:buSzPts val="1100"/>
              <a:buFont typeface="Arial"/>
              <a:buNone/>
            </a:pPr>
            <a:endParaRPr sz="1400" b="0" i="0" u="none" strike="noStrike" cap="none" baseline="30000">
              <a:solidFill>
                <a:srgbClr val="231F2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600" b="0" i="0" u="none" strike="noStrike" cap="none">
              <a:solidFill>
                <a:schemeClr val="dk1"/>
              </a:solidFill>
              <a:highlight>
                <a:schemeClr val="lt1"/>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US"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10"/>
          <p:cNvSpPr txBox="1"/>
          <p:nvPr/>
        </p:nvSpPr>
        <p:spPr>
          <a:xfrm>
            <a:off x="226510" y="1466856"/>
            <a:ext cx="1458900" cy="2247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395" name="Google Shape;395;p10"/>
          <p:cNvSpPr/>
          <p:nvPr/>
        </p:nvSpPr>
        <p:spPr>
          <a:xfrm rot="-5400000" flipH="1">
            <a:off x="423156" y="2052322"/>
            <a:ext cx="3846583" cy="1824742"/>
          </a:xfrm>
          <a:custGeom>
            <a:avLst/>
            <a:gdLst/>
            <a:ahLst/>
            <a:cxnLst/>
            <a:rect l="l" t="t" r="r" b="b"/>
            <a:pathLst>
              <a:path w="4512121" h="2644554" extrusionOk="0">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333F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Arial"/>
              <a:ea typeface="Arial"/>
              <a:cs typeface="Arial"/>
              <a:sym typeface="Arial"/>
            </a:endParaRPr>
          </a:p>
        </p:txBody>
      </p:sp>
      <p:pic>
        <p:nvPicPr>
          <p:cNvPr id="396" name="Google Shape;396;p10" descr="Truck"/>
          <p:cNvPicPr preferRelativeResize="0"/>
          <p:nvPr/>
        </p:nvPicPr>
        <p:blipFill rotWithShape="1">
          <a:blip r:embed="rId5">
            <a:alphaModFix/>
          </a:blip>
          <a:srcRect/>
          <a:stretch/>
        </p:blipFill>
        <p:spPr>
          <a:xfrm>
            <a:off x="3422025" y="1393712"/>
            <a:ext cx="794658" cy="794658"/>
          </a:xfrm>
          <a:prstGeom prst="rect">
            <a:avLst/>
          </a:prstGeom>
          <a:noFill/>
          <a:ln>
            <a:noFill/>
          </a:ln>
        </p:spPr>
      </p:pic>
      <p:pic>
        <p:nvPicPr>
          <p:cNvPr id="397" name="Google Shape;397;p10" descr="Lotus Flower"/>
          <p:cNvPicPr preferRelativeResize="0"/>
          <p:nvPr/>
        </p:nvPicPr>
        <p:blipFill rotWithShape="1">
          <a:blip r:embed="rId6">
            <a:alphaModFix/>
          </a:blip>
          <a:srcRect/>
          <a:stretch/>
        </p:blipFill>
        <p:spPr>
          <a:xfrm>
            <a:off x="4819481" y="1464468"/>
            <a:ext cx="796018" cy="796018"/>
          </a:xfrm>
          <a:prstGeom prst="rect">
            <a:avLst/>
          </a:prstGeom>
          <a:noFill/>
          <a:ln>
            <a:noFill/>
          </a:ln>
        </p:spPr>
      </p:pic>
      <p:pic>
        <p:nvPicPr>
          <p:cNvPr id="398" name="Google Shape;398;p10" descr="Shopping cart"/>
          <p:cNvPicPr preferRelativeResize="0"/>
          <p:nvPr/>
        </p:nvPicPr>
        <p:blipFill rotWithShape="1">
          <a:blip r:embed="rId7">
            <a:alphaModFix/>
          </a:blip>
          <a:srcRect/>
          <a:stretch/>
        </p:blipFill>
        <p:spPr>
          <a:xfrm>
            <a:off x="6136311" y="1464809"/>
            <a:ext cx="795338" cy="795338"/>
          </a:xfrm>
          <a:prstGeom prst="rect">
            <a:avLst/>
          </a:prstGeom>
          <a:noFill/>
          <a:ln>
            <a:noFill/>
          </a:ln>
        </p:spPr>
      </p:pic>
      <p:sp>
        <p:nvSpPr>
          <p:cNvPr id="399" name="Google Shape;399;p10"/>
          <p:cNvSpPr txBox="1"/>
          <p:nvPr/>
        </p:nvSpPr>
        <p:spPr>
          <a:xfrm>
            <a:off x="1439978" y="2486023"/>
            <a:ext cx="1559400" cy="192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Jei įmanoma, venkite nereikalingo įrangos pirkimo / nuomos.</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Atsisakykite popieriaus</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Naudokite daugkartines medžiagas ir koncentruotas valymo priemones.</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900"/>
              <a:buFont typeface="Arial"/>
              <a:buNone/>
            </a:pPr>
            <a:r>
              <a:rPr lang="en-US" sz="900" b="0" i="0" u="none" strike="noStrike" cap="none">
                <a:solidFill>
                  <a:schemeClr val="lt1"/>
                </a:solidFill>
                <a:latin typeface="Arial"/>
                <a:ea typeface="Arial"/>
                <a:cs typeface="Arial"/>
                <a:sym typeface="Arial"/>
              </a:rPr>
              <a:t>Perdirbkite</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400" name="Google Shape;400;p10"/>
          <p:cNvSpPr txBox="1"/>
          <p:nvPr/>
        </p:nvSpPr>
        <p:spPr>
          <a:xfrm>
            <a:off x="3089525" y="2108425"/>
            <a:ext cx="1309200" cy="2895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Skatinkite viešojo transporto naudojimą, dalijimąsi automobiliais, važiavimą dviračiu ar pėsčiomis, neskatinkite atvykti automobiliu įvesdami parkingo mokestį </a:t>
            </a:r>
            <a:r>
              <a:rPr lang="en-US" sz="1000" b="0" i="0" u="none" strike="noStrike" cap="none">
                <a:solidFill>
                  <a:schemeClr val="lt1"/>
                </a:solidFill>
                <a:latin typeface="Arial"/>
                <a:ea typeface="Arial"/>
                <a:cs typeface="Arial"/>
                <a:sym typeface="Arial"/>
              </a:rPr>
              <a:t> </a:t>
            </a:r>
            <a:endParaRPr sz="10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Venkite organzuoti renginius piko metu ir nuomokite transporto priemones, kurios išmeta mažai teršalų.</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Organizuokite renginius netoli nuo apgyvendinimo vietų</a:t>
            </a:r>
            <a:endParaRPr sz="1000" b="0" i="1" u="none" strike="noStrike" cap="none">
              <a:solidFill>
                <a:schemeClr val="lt1"/>
              </a:solidFill>
              <a:latin typeface="Arial"/>
              <a:ea typeface="Arial"/>
              <a:cs typeface="Arial"/>
              <a:sym typeface="Arial"/>
            </a:endParaRPr>
          </a:p>
        </p:txBody>
      </p:sp>
      <p:sp>
        <p:nvSpPr>
          <p:cNvPr id="401" name="Google Shape;401;p10"/>
          <p:cNvSpPr txBox="1"/>
          <p:nvPr/>
        </p:nvSpPr>
        <p:spPr>
          <a:xfrm>
            <a:off x="4209126" y="2429625"/>
            <a:ext cx="1458900" cy="230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Kokios kūrybinės idėjos galėtų sumažinti išteklių panaudojimą?</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Ar naudojami ištekliai yra tvarūs?</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900" b="0" i="0" u="none" strike="noStrike" cap="none">
                <a:solidFill>
                  <a:schemeClr val="lt1"/>
                </a:solidFill>
                <a:latin typeface="Arial"/>
                <a:ea typeface="Arial"/>
                <a:cs typeface="Arial"/>
                <a:sym typeface="Arial"/>
              </a:rPr>
              <a:t>Ar yra galimybių įsigyti pagrindinę įrangą jos neperkant? Pvz., nuomojant / skolinantis / naudojantis atpirkimo galimybėmis?</a:t>
            </a:r>
            <a:r>
              <a:rPr lang="en-US" sz="1000" b="0" i="0" u="none" strike="noStrike" cap="none">
                <a:solidFill>
                  <a:schemeClr val="lt1"/>
                </a:solidFill>
                <a:latin typeface="Arial"/>
                <a:ea typeface="Arial"/>
                <a:cs typeface="Arial"/>
                <a:sym typeface="Arial"/>
              </a:rPr>
              <a:t> </a:t>
            </a:r>
            <a:endParaRPr sz="10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endParaRPr sz="10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402" name="Google Shape;402;p10"/>
          <p:cNvSpPr txBox="1"/>
          <p:nvPr/>
        </p:nvSpPr>
        <p:spPr>
          <a:xfrm>
            <a:off x="5660300" y="2491125"/>
            <a:ext cx="1283400" cy="2512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Pirkite iš tvarumo principų besilaikančių tiekėjų </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900"/>
              <a:buFont typeface="Arial"/>
              <a:buNone/>
            </a:pPr>
            <a:r>
              <a:rPr lang="en-US" sz="900" b="0" i="0" u="none" strike="noStrike" cap="none">
                <a:solidFill>
                  <a:schemeClr val="lt1"/>
                </a:solidFill>
                <a:latin typeface="Arial"/>
                <a:ea typeface="Arial"/>
                <a:cs typeface="Arial"/>
                <a:sym typeface="Arial"/>
              </a:rPr>
              <a:t>Venkite vienkartinių pakuočių. Jei pakuotė yra būtina, rinkitės biologiškai skaidomas / daugkartinio naudojimo ar perdirbimus. Pvz, vietoj plastikinių maišelių rinkitės drobinius/medžiagi</a:t>
            </a:r>
            <a:r>
              <a:rPr lang="en-US" sz="1000" b="0" i="0" u="none" strike="noStrike" cap="none">
                <a:solidFill>
                  <a:schemeClr val="lt1"/>
                </a:solidFill>
                <a:latin typeface="Arial"/>
                <a:ea typeface="Arial"/>
                <a:cs typeface="Arial"/>
                <a:sym typeface="Arial"/>
              </a:rPr>
              <a:t>ni</a:t>
            </a:r>
            <a:r>
              <a:rPr lang="en-US" sz="900" b="0" i="0" u="none" strike="noStrike" cap="none">
                <a:solidFill>
                  <a:schemeClr val="lt1"/>
                </a:solidFill>
                <a:latin typeface="Arial"/>
                <a:ea typeface="Arial"/>
                <a:cs typeface="Arial"/>
                <a:sym typeface="Arial"/>
              </a:rPr>
              <a:t>us.</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10"/>
          <p:cNvSpPr txBox="1"/>
          <p:nvPr/>
        </p:nvSpPr>
        <p:spPr>
          <a:xfrm rot="5400000">
            <a:off x="2371816" y="1500638"/>
            <a:ext cx="10866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Atliekų valdymas</a:t>
            </a:r>
            <a:endParaRPr sz="1400" b="0" i="0" u="none" strike="noStrike" cap="none">
              <a:solidFill>
                <a:schemeClr val="lt1"/>
              </a:solidFill>
              <a:latin typeface="Arial"/>
              <a:ea typeface="Arial"/>
              <a:cs typeface="Arial"/>
              <a:sym typeface="Arial"/>
            </a:endParaRPr>
          </a:p>
        </p:txBody>
      </p:sp>
      <p:sp>
        <p:nvSpPr>
          <p:cNvPr id="404" name="Google Shape;404;p10"/>
          <p:cNvSpPr txBox="1"/>
          <p:nvPr/>
        </p:nvSpPr>
        <p:spPr>
          <a:xfrm rot="5400000">
            <a:off x="3093569" y="2473927"/>
            <a:ext cx="27432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Transportas</a:t>
            </a:r>
            <a:endParaRPr sz="1200" b="0" i="0" u="none" strike="noStrike" cap="none">
              <a:solidFill>
                <a:schemeClr val="lt1"/>
              </a:solidFill>
              <a:latin typeface="Arial"/>
              <a:ea typeface="Arial"/>
              <a:cs typeface="Arial"/>
              <a:sym typeface="Arial"/>
            </a:endParaRPr>
          </a:p>
        </p:txBody>
      </p:sp>
      <p:sp>
        <p:nvSpPr>
          <p:cNvPr id="405" name="Google Shape;405;p10"/>
          <p:cNvSpPr txBox="1"/>
          <p:nvPr/>
        </p:nvSpPr>
        <p:spPr>
          <a:xfrm rot="5400000">
            <a:off x="4374019" y="2576900"/>
            <a:ext cx="27432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Dizainas</a:t>
            </a:r>
            <a:endParaRPr sz="1200" b="0" i="0" u="none" strike="noStrike" cap="none">
              <a:solidFill>
                <a:schemeClr val="lt1"/>
              </a:solidFill>
              <a:latin typeface="Arial"/>
              <a:ea typeface="Arial"/>
              <a:cs typeface="Arial"/>
              <a:sym typeface="Arial"/>
            </a:endParaRPr>
          </a:p>
        </p:txBody>
      </p:sp>
      <p:sp>
        <p:nvSpPr>
          <p:cNvPr id="406" name="Google Shape;406;p10"/>
          <p:cNvSpPr txBox="1"/>
          <p:nvPr/>
        </p:nvSpPr>
        <p:spPr>
          <a:xfrm rot="5400000">
            <a:off x="5644632" y="2576866"/>
            <a:ext cx="27432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Arial"/>
                <a:ea typeface="Arial"/>
                <a:cs typeface="Arial"/>
                <a:sym typeface="Arial"/>
              </a:rPr>
              <a:t>Pirkimai</a:t>
            </a:r>
            <a:endParaRPr sz="1200" b="0" i="0" u="none" strike="noStrike" cap="none">
              <a:solidFill>
                <a:schemeClr val="lt1"/>
              </a:solidFill>
              <a:latin typeface="Arial"/>
              <a:ea typeface="Arial"/>
              <a:cs typeface="Arial"/>
              <a:sym typeface="Arial"/>
            </a:endParaRPr>
          </a:p>
        </p:txBody>
      </p:sp>
      <p:pic>
        <p:nvPicPr>
          <p:cNvPr id="407" name="Google Shape;407;p10" descr="Rubbish"/>
          <p:cNvPicPr preferRelativeResize="0"/>
          <p:nvPr/>
        </p:nvPicPr>
        <p:blipFill rotWithShape="1">
          <a:blip r:embed="rId8">
            <a:alphaModFix/>
          </a:blip>
          <a:srcRect/>
          <a:stretch/>
        </p:blipFill>
        <p:spPr>
          <a:xfrm>
            <a:off x="1685277" y="1462282"/>
            <a:ext cx="722922" cy="72292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cxnSp>
        <p:nvCxnSpPr>
          <p:cNvPr id="412" name="Google Shape;412;p11"/>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13" name="Google Shape;413;p11"/>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14" name="Google Shape;414;p11"/>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15" name="Google Shape;415;p11"/>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16" name="Google Shape;416;p11"/>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417" name="Google Shape;417;p11"/>
          <p:cNvSpPr txBox="1"/>
          <p:nvPr/>
        </p:nvSpPr>
        <p:spPr>
          <a:xfrm>
            <a:off x="1015375" y="247425"/>
            <a:ext cx="45282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sng" strike="noStrike" cap="none">
                <a:solidFill>
                  <a:srgbClr val="000000"/>
                </a:solidFill>
                <a:highlight>
                  <a:schemeClr val="lt1"/>
                </a:highlight>
                <a:latin typeface="Arial"/>
                <a:ea typeface="Arial"/>
                <a:cs typeface="Arial"/>
                <a:sym typeface="Arial"/>
              </a:rPr>
              <a:t>Tvarių renginių link:</a:t>
            </a:r>
            <a:endParaRPr sz="1900" b="1" i="0" u="sng" strike="noStrike" cap="none">
              <a:solidFill>
                <a:srgbClr val="000000"/>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rgbClr val="000000"/>
              </a:solidFill>
              <a:highlight>
                <a:srgbClr val="FFFFFF"/>
              </a:highlight>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reikalingas? </a:t>
            </a:r>
            <a:endParaRPr sz="15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įmanoma pasiekti tuos pačius rezultatus pasinaudojant alternatyviu dizainu?</a:t>
            </a:r>
            <a:endParaRPr sz="17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yra galimybė organizuoti mažesnius susitikimus skirtinguose regionuose, susijungus vaizdo konferencija - taip sumažinant tolimų kelionių poreikį?</a:t>
            </a:r>
            <a:endParaRPr sz="15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įmanoma organizuoti vienas po kito einančius didesnius renginius, pa(si)dalinant jiems reikalingus išteklius sumažinant tam skirtas keliones? </a:t>
            </a:r>
            <a:endParaRPr sz="17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70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550"/>
              <a:buFont typeface="Arial"/>
              <a:buNone/>
            </a:pPr>
            <a:endParaRPr sz="15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550"/>
              <a:buFont typeface="Arial"/>
              <a:buNone/>
            </a:pPr>
            <a:r>
              <a:rPr lang="en-US" sz="1550" b="0" i="0" u="none" strike="noStrike" cap="none">
                <a:solidFill>
                  <a:srgbClr val="000000"/>
                </a:solidFill>
                <a:highlight>
                  <a:srgbClr val="FFFFFF"/>
                </a:highlight>
                <a:latin typeface="Arial"/>
                <a:ea typeface="Arial"/>
                <a:cs typeface="Arial"/>
                <a:sym typeface="Arial"/>
              </a:rPr>
              <a:t>  </a:t>
            </a:r>
            <a:endParaRPr sz="15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pic>
        <p:nvPicPr>
          <p:cNvPr id="418" name="Google Shape;418;p11" descr="A picture containing sitting, large, table, many&#10;&#10;Description automatically generated"/>
          <p:cNvPicPr preferRelativeResize="0"/>
          <p:nvPr/>
        </p:nvPicPr>
        <p:blipFill rotWithShape="1">
          <a:blip r:embed="rId5">
            <a:alphaModFix/>
          </a:blip>
          <a:srcRect/>
          <a:stretch/>
        </p:blipFill>
        <p:spPr>
          <a:xfrm>
            <a:off x="5641650" y="1369596"/>
            <a:ext cx="3214223" cy="2131882"/>
          </a:xfrm>
          <a:prstGeom prst="rect">
            <a:avLst/>
          </a:prstGeom>
          <a:noFill/>
          <a:ln>
            <a:noFill/>
          </a:ln>
        </p:spPr>
      </p:pic>
      <p:sp>
        <p:nvSpPr>
          <p:cNvPr id="419" name="Google Shape;419;p11"/>
          <p:cNvSpPr txBox="1"/>
          <p:nvPr/>
        </p:nvSpPr>
        <p:spPr>
          <a:xfrm>
            <a:off x="708453" y="4248149"/>
            <a:ext cx="8221361" cy="400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Tvarių renginių vadovas: Palikitę mažą didelio renginio pėdsaką: </a:t>
            </a:r>
            <a:r>
              <a:rPr lang="en-US" sz="1000" b="0" i="0" u="sng" strike="noStrike" cap="none">
                <a:solidFill>
                  <a:srgbClr val="1155CC"/>
                </a:solidFill>
                <a:latin typeface="Arial"/>
                <a:ea typeface="Arial"/>
                <a:cs typeface="Arial"/>
                <a:sym typeface="Arial"/>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https://www.greeningtheblue.org/sites/default/files/Sustainable%20Events%20Guide%20May%2030%202012%20FINAL.pdf</a:t>
            </a:r>
            <a:endParaRPr sz="1000" b="0" i="0" u="none" strike="noStrike" cap="none">
              <a:solidFill>
                <a:srgbClr val="1155CC"/>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cxnSp>
        <p:nvCxnSpPr>
          <p:cNvPr id="424" name="Google Shape;424;p12"/>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25" name="Google Shape;425;p12"/>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26" name="Google Shape;426;p12"/>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27" name="Google Shape;427;p12"/>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28" name="Google Shape;428;p12"/>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429" name="Google Shape;429;p12"/>
          <p:cNvSpPr txBox="1"/>
          <p:nvPr/>
        </p:nvSpPr>
        <p:spPr>
          <a:xfrm>
            <a:off x="1015375" y="496325"/>
            <a:ext cx="41169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900"/>
              <a:buFont typeface="Arial"/>
              <a:buNone/>
            </a:pPr>
            <a:r>
              <a:rPr lang="en-US" sz="1900" b="1" i="0" u="sng" strike="noStrike" cap="none">
                <a:solidFill>
                  <a:schemeClr val="dk1"/>
                </a:solidFill>
                <a:highlight>
                  <a:schemeClr val="lt1"/>
                </a:highlight>
                <a:latin typeface="Arial"/>
                <a:ea typeface="Arial"/>
                <a:cs typeface="Arial"/>
                <a:sym typeface="Arial"/>
              </a:rPr>
              <a:t>Tvarių renginių link:</a:t>
            </a:r>
            <a:endParaRPr sz="1900" b="1" i="0" u="sng" strike="noStrike" cap="none">
              <a:solidFill>
                <a:schemeClr val="dk1"/>
              </a:solidFill>
              <a:highlight>
                <a:srgbClr val="FFFFFF"/>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planuojamas ir įgyvendinamas, siekiant maksimaliai sumažinti galimą neigiamą poveikį ir sukurti naudą priimančiajai bendruomenei ir visiems jo dalyviams?</a:t>
            </a:r>
            <a:endParaRPr sz="1900" b="1" i="0" u="sng" strike="noStrike" cap="none">
              <a:solidFill>
                <a:srgbClr val="000000"/>
              </a:solidFill>
              <a:highlight>
                <a:srgbClr val="FFFFFF"/>
              </a:highlight>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yra visiems laisvai prieinamas?</a:t>
            </a:r>
            <a:endParaRPr sz="15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atmosfera yra saugi ir patikima?</a:t>
            </a:r>
            <a:endParaRPr sz="17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neigiamas poveikis aplinkai yra minimizuotas?</a:t>
            </a:r>
            <a:endParaRPr sz="1500" b="0" i="0" u="none" strike="noStrike" cap="none">
              <a:solidFill>
                <a:srgbClr val="000000"/>
              </a:solidFill>
              <a:latin typeface="Arial"/>
              <a:ea typeface="Arial"/>
              <a:cs typeface="Arial"/>
              <a:sym typeface="Arial"/>
            </a:endParaRPr>
          </a:p>
          <a:p>
            <a:pPr marL="285750" marR="0" lvl="0" indent="-193675" algn="l" rtl="0">
              <a:lnSpc>
                <a:spcPct val="90000"/>
              </a:lnSpc>
              <a:spcBef>
                <a:spcPts val="75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p:txBody>
      </p:sp>
      <p:pic>
        <p:nvPicPr>
          <p:cNvPr id="430" name="Google Shape;430;p12" descr="A picture containing sitting, large, table, many&#10;&#10;Description automatically generated"/>
          <p:cNvPicPr preferRelativeResize="0"/>
          <p:nvPr/>
        </p:nvPicPr>
        <p:blipFill rotWithShape="1">
          <a:blip r:embed="rId5">
            <a:alphaModFix/>
          </a:blip>
          <a:srcRect/>
          <a:stretch/>
        </p:blipFill>
        <p:spPr>
          <a:xfrm>
            <a:off x="5641650" y="1369596"/>
            <a:ext cx="3214223" cy="213188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cxnSp>
        <p:nvCxnSpPr>
          <p:cNvPr id="435" name="Google Shape;435;p13"/>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36" name="Google Shape;436;p13"/>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37" name="Google Shape;437;p13"/>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38" name="Google Shape;438;p13"/>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39" name="Google Shape;439;p13"/>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6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200" b="0" i="0" u="none" strike="noStrike" cap="none">
              <a:solidFill>
                <a:schemeClr val="dk1"/>
              </a:solidFill>
              <a:highlight>
                <a:srgbClr val="FFFFFF"/>
              </a:highlight>
              <a:latin typeface="Arial"/>
              <a:ea typeface="Arial"/>
              <a:cs typeface="Arial"/>
              <a:sym typeface="Arial"/>
            </a:endParaRPr>
          </a:p>
        </p:txBody>
      </p:sp>
      <p:sp>
        <p:nvSpPr>
          <p:cNvPr id="440" name="Google Shape;440;p13"/>
          <p:cNvSpPr txBox="1"/>
          <p:nvPr/>
        </p:nvSpPr>
        <p:spPr>
          <a:xfrm>
            <a:off x="1217500" y="496325"/>
            <a:ext cx="40869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900"/>
              <a:buFont typeface="Arial"/>
              <a:buNone/>
            </a:pPr>
            <a:r>
              <a:rPr lang="en-US" sz="1900" b="1" i="0" u="sng" strike="noStrike" cap="none">
                <a:solidFill>
                  <a:schemeClr val="dk1"/>
                </a:solidFill>
                <a:highlight>
                  <a:schemeClr val="lt1"/>
                </a:highlight>
                <a:latin typeface="Arial"/>
                <a:ea typeface="Arial"/>
                <a:cs typeface="Arial"/>
                <a:sym typeface="Arial"/>
              </a:rPr>
              <a:t>Tvarių renginių link:</a:t>
            </a:r>
            <a:endParaRPr sz="1900" b="1" i="0" u="sng" strike="noStrike" cap="none">
              <a:solidFill>
                <a:schemeClr val="dk1"/>
              </a:solidFill>
              <a:highlight>
                <a:srgbClr val="FFFFFF"/>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rgbClr val="FFFFFF"/>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skatina sveiką gyvenseną?</a:t>
            </a:r>
            <a:endParaRPr sz="17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skatina atsakingą energijos šaltinių naudojimą?</a:t>
            </a:r>
            <a:endParaRPr sz="15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sukuria naudą (-as)?</a:t>
            </a:r>
            <a:endParaRPr sz="15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suteikia puikią patirtį klientams?</a:t>
            </a:r>
            <a:endParaRPr sz="1500" b="0" i="0" u="none" strike="noStrike" cap="none">
              <a:solidFill>
                <a:srgbClr val="000000"/>
              </a:solidFill>
              <a:latin typeface="Arial"/>
              <a:ea typeface="Arial"/>
              <a:cs typeface="Arial"/>
              <a:sym typeface="Arial"/>
            </a:endParaRPr>
          </a:p>
          <a:p>
            <a:pPr marL="285750" marR="0" lvl="0" indent="-285750" algn="l" rtl="0">
              <a:lnSpc>
                <a:spcPct val="9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Ar renginys skatina tvarią elgseną?</a:t>
            </a: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60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r>
              <a:rPr lang="en-US" sz="1450" b="0" i="0" u="none" strike="noStrike" cap="none">
                <a:solidFill>
                  <a:srgbClr val="4C4C4C"/>
                </a:solidFill>
                <a:highlight>
                  <a:srgbClr val="FFFFFF"/>
                </a:highlight>
                <a:latin typeface="Arial"/>
                <a:ea typeface="Arial"/>
                <a:cs typeface="Arial"/>
                <a:sym typeface="Arial"/>
              </a:rPr>
              <a:t>  </a:t>
            </a: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41" name="Google Shape;441;p13" descr="A picture containing sitting, large, table, many&#10;&#10;Description automatically generated"/>
          <p:cNvPicPr preferRelativeResize="0"/>
          <p:nvPr/>
        </p:nvPicPr>
        <p:blipFill rotWithShape="1">
          <a:blip r:embed="rId5">
            <a:alphaModFix/>
          </a:blip>
          <a:srcRect/>
          <a:stretch/>
        </p:blipFill>
        <p:spPr>
          <a:xfrm>
            <a:off x="5641650" y="1369596"/>
            <a:ext cx="3214223" cy="213188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cxnSp>
        <p:nvCxnSpPr>
          <p:cNvPr id="446" name="Google Shape;446;p14"/>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47" name="Google Shape;447;p14"/>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48" name="Google Shape;448;p14"/>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49" name="Google Shape;449;p14"/>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50" name="Google Shape;450;p14"/>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451" name="Google Shape;451;p14"/>
          <p:cNvSpPr txBox="1"/>
          <p:nvPr/>
        </p:nvSpPr>
        <p:spPr>
          <a:xfrm>
            <a:off x="1380500" y="496325"/>
            <a:ext cx="44679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sng" strike="noStrike" cap="none">
                <a:solidFill>
                  <a:schemeClr val="dk1"/>
                </a:solidFill>
                <a:highlight>
                  <a:schemeClr val="lt1"/>
                </a:highlight>
                <a:latin typeface="Arial"/>
                <a:ea typeface="Arial"/>
                <a:cs typeface="Arial"/>
                <a:sym typeface="Arial"/>
              </a:rPr>
              <a:t>Kodėl planuodami kitą renginį turėtumėte laikytis žiedinės ekonomikos principų?</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highlight>
                  <a:srgbClr val="FFFFFF"/>
                </a:highlight>
                <a:latin typeface="Arial"/>
                <a:ea typeface="Arial"/>
                <a:cs typeface="Arial"/>
                <a:sym typeface="Arial"/>
              </a:rPr>
              <a:t>Dalindamiesi savo tvaraus renginio rezultatais, Jūs paskatinsite sprendimus priimančius asmenis įgyvendinti šiuos tikslus savo organizacijose.</a:t>
            </a:r>
            <a:endParaRPr sz="1700" b="0" i="0" u="none" strike="noStrike" cap="none">
              <a:solidFill>
                <a:srgbClr val="000000"/>
              </a:solidFill>
              <a:highlight>
                <a:srgbClr val="FFFFFF"/>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highlight>
                  <a:srgbClr val="FFFFFF"/>
                </a:highlight>
                <a:latin typeface="Arial"/>
                <a:ea typeface="Arial"/>
                <a:cs typeface="Arial"/>
                <a:sym typeface="Arial"/>
              </a:rPr>
              <a:t>Socialiai atsakingos organizacijos turi daugiau galimybių pritraukti ir išsaugoti darbuotojus.</a:t>
            </a:r>
            <a:endParaRPr sz="1500" b="0" i="0" u="none" strike="noStrike" cap="none">
              <a:solidFill>
                <a:srgbClr val="000000"/>
              </a:solidFill>
              <a:latin typeface="Arial"/>
              <a:ea typeface="Arial"/>
              <a:cs typeface="Arial"/>
              <a:sym typeface="Arial"/>
            </a:endParaRPr>
          </a:p>
          <a:p>
            <a:pPr marL="285750" marR="0" lvl="0" indent="-193675" algn="just" rtl="0">
              <a:lnSpc>
                <a:spcPct val="100000"/>
              </a:lnSpc>
              <a:spcBef>
                <a:spcPts val="75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p:txBody>
      </p:sp>
      <p:pic>
        <p:nvPicPr>
          <p:cNvPr id="452" name="Google Shape;452;p14" descr="A picture containing icon&#10;&#10;Description automatically generated"/>
          <p:cNvPicPr preferRelativeResize="0"/>
          <p:nvPr/>
        </p:nvPicPr>
        <p:blipFill rotWithShape="1">
          <a:blip r:embed="rId5">
            <a:alphaModFix/>
          </a:blip>
          <a:srcRect/>
          <a:stretch/>
        </p:blipFill>
        <p:spPr>
          <a:xfrm>
            <a:off x="6616090" y="1369596"/>
            <a:ext cx="1265343" cy="213188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cxnSp>
        <p:nvCxnSpPr>
          <p:cNvPr id="457" name="Google Shape;457;p15"/>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58" name="Google Shape;458;p15"/>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59" name="Google Shape;459;p15"/>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60" name="Google Shape;460;p15"/>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61" name="Google Shape;461;p15"/>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462" name="Google Shape;462;p15"/>
          <p:cNvSpPr txBox="1"/>
          <p:nvPr/>
        </p:nvSpPr>
        <p:spPr>
          <a:xfrm>
            <a:off x="1380500" y="496325"/>
            <a:ext cx="45672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900"/>
              <a:buFont typeface="Arial"/>
              <a:buNone/>
            </a:pPr>
            <a:r>
              <a:rPr lang="en-US" sz="1900" b="1" i="0" u="sng" strike="noStrike" cap="none">
                <a:solidFill>
                  <a:schemeClr val="dk1"/>
                </a:solidFill>
                <a:highlight>
                  <a:schemeClr val="lt1"/>
                </a:highlight>
                <a:latin typeface="Arial"/>
                <a:ea typeface="Arial"/>
                <a:cs typeface="Arial"/>
                <a:sym typeface="Arial"/>
              </a:rPr>
              <a:t>Kodėl planuodami kitą renginį turėtumėte laikytis žiedinės ekonomikos principų?</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chemeClr val="lt1"/>
              </a:highlight>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highlight>
                  <a:srgbClr val="FFFFFF"/>
                </a:highlight>
                <a:latin typeface="Arial"/>
                <a:ea typeface="Arial"/>
                <a:cs typeface="Arial"/>
                <a:sym typeface="Arial"/>
              </a:rPr>
              <a:t>Tvarus renginys yra akivaizdus jūsų įmonės įsipareigojimas aplinkosaugai. Viešųjų ryšių strategija, apimantį šį įsipareigojimą, yra puikus būdas viešinti renginį ir pritraukti dalyvius.</a:t>
            </a:r>
            <a:endParaRPr sz="1500" b="0" i="0" u="none" strike="noStrike" cap="none">
              <a:solidFill>
                <a:srgbClr val="000000"/>
              </a:solidFill>
              <a:latin typeface="Arial"/>
              <a:ea typeface="Arial"/>
              <a:cs typeface="Arial"/>
              <a:sym typeface="Arial"/>
            </a:endParaRPr>
          </a:p>
          <a:p>
            <a:pPr marL="285750" marR="0" lvl="0" indent="-184150" algn="just" rtl="0">
              <a:lnSpc>
                <a:spcPct val="100000"/>
              </a:lnSpc>
              <a:spcBef>
                <a:spcPts val="750"/>
              </a:spcBef>
              <a:spcAft>
                <a:spcPts val="0"/>
              </a:spcAft>
              <a:buClr>
                <a:srgbClr val="000000"/>
              </a:buClr>
              <a:buSzPts val="1600"/>
              <a:buFont typeface="Arial"/>
              <a:buNone/>
            </a:pPr>
            <a:endParaRPr sz="1700" b="0" i="0" u="none" strike="noStrike" cap="none">
              <a:solidFill>
                <a:srgbClr val="000000"/>
              </a:solidFill>
              <a:highlight>
                <a:srgbClr val="FFFFFF"/>
              </a:highlight>
              <a:latin typeface="Arial"/>
              <a:ea typeface="Arial"/>
              <a:cs typeface="Arial"/>
              <a:sym typeface="Arial"/>
            </a:endParaRPr>
          </a:p>
          <a:p>
            <a:pPr marL="285750" marR="0" lvl="0" indent="-193675" algn="just" rtl="0">
              <a:lnSpc>
                <a:spcPct val="100000"/>
              </a:lnSpc>
              <a:spcBef>
                <a:spcPts val="75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p:txBody>
      </p:sp>
      <p:pic>
        <p:nvPicPr>
          <p:cNvPr id="463" name="Google Shape;463;p15" descr="A picture containing icon&#10;&#10;Description automatically generated"/>
          <p:cNvPicPr preferRelativeResize="0"/>
          <p:nvPr/>
        </p:nvPicPr>
        <p:blipFill rotWithShape="1">
          <a:blip r:embed="rId5">
            <a:alphaModFix/>
          </a:blip>
          <a:srcRect/>
          <a:stretch/>
        </p:blipFill>
        <p:spPr>
          <a:xfrm>
            <a:off x="6616090" y="1369596"/>
            <a:ext cx="1265343" cy="21318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cxnSp>
        <p:nvCxnSpPr>
          <p:cNvPr id="468" name="Google Shape;468;p16"/>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69" name="Google Shape;469;p16"/>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70" name="Google Shape;470;p16"/>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71" name="Google Shape;471;p16"/>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72" name="Google Shape;472;p16"/>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473" name="Google Shape;473;p16"/>
          <p:cNvSpPr txBox="1"/>
          <p:nvPr/>
        </p:nvSpPr>
        <p:spPr>
          <a:xfrm>
            <a:off x="1206150" y="496325"/>
            <a:ext cx="52260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900"/>
              <a:buFont typeface="Arial"/>
              <a:buNone/>
            </a:pPr>
            <a:r>
              <a:rPr lang="en-US" sz="1900" b="1" i="0" u="sng" strike="noStrike" cap="none">
                <a:solidFill>
                  <a:schemeClr val="dk1"/>
                </a:solidFill>
                <a:highlight>
                  <a:schemeClr val="lt1"/>
                </a:highlight>
                <a:latin typeface="Arial"/>
                <a:ea typeface="Arial"/>
                <a:cs typeface="Arial"/>
                <a:sym typeface="Arial"/>
              </a:rPr>
              <a:t>Kodėl planuodami kitą renginį turėtumėte laikytis žiedinės ekonomikos principų?</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750"/>
              </a:spcBef>
              <a:spcAft>
                <a:spcPts val="0"/>
              </a:spcAft>
              <a:buClr>
                <a:srgbClr val="000000"/>
              </a:buClr>
              <a:buSzPts val="1700"/>
              <a:buFont typeface="Arial"/>
              <a:buNone/>
            </a:pPr>
            <a:r>
              <a:rPr lang="en-US" sz="1700" b="1" i="0" u="sng" strike="noStrike" cap="none">
                <a:solidFill>
                  <a:srgbClr val="000000"/>
                </a:solidFill>
                <a:highlight>
                  <a:srgbClr val="FFFFFF"/>
                </a:highlight>
                <a:latin typeface="Arial"/>
                <a:ea typeface="Arial"/>
                <a:cs typeface="Arial"/>
                <a:sym typeface="Arial"/>
              </a:rPr>
              <a:t>Nauda</a:t>
            </a:r>
            <a:endParaRPr sz="1700" b="1" i="0" u="sng" strike="noStrike" cap="none">
              <a:solidFill>
                <a:srgbClr val="000000"/>
              </a:solidFill>
              <a:highlight>
                <a:srgbClr val="FFFFFF"/>
              </a:highlight>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highlight>
                  <a:srgbClr val="FFFFFF"/>
                </a:highlight>
                <a:latin typeface="Arial"/>
                <a:ea typeface="Arial"/>
                <a:cs typeface="Arial"/>
                <a:sym typeface="Arial"/>
              </a:rPr>
              <a:t>Taupymo ir mažinimo iniciatyvos yra paprastas būdas didinti pelną. Įgyvendinus nedidelius pakeitimus, galima sumažinti bendrąsias išlaidas.</a:t>
            </a:r>
            <a:endParaRPr sz="1700" b="0" i="0" u="none" strike="noStrike" cap="none">
              <a:solidFill>
                <a:srgbClr val="000000"/>
              </a:solidFill>
              <a:highlight>
                <a:srgbClr val="FFFFFF"/>
              </a:highlight>
              <a:latin typeface="Arial"/>
              <a:ea typeface="Arial"/>
              <a:cs typeface="Arial"/>
              <a:sym typeface="Arial"/>
            </a:endParaRPr>
          </a:p>
          <a:p>
            <a:pPr marL="457200" marR="0" lvl="0" indent="0" algn="l" rtl="0">
              <a:lnSpc>
                <a:spcPct val="100000"/>
              </a:lnSpc>
              <a:spcBef>
                <a:spcPts val="750"/>
              </a:spcBef>
              <a:spcAft>
                <a:spcPts val="0"/>
              </a:spcAft>
              <a:buClr>
                <a:srgbClr val="000000"/>
              </a:buClr>
              <a:buSzPts val="1700"/>
              <a:buFont typeface="Arial"/>
              <a:buNone/>
            </a:pPr>
            <a:endParaRPr sz="17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highlight>
                  <a:srgbClr val="FFFFFF"/>
                </a:highlight>
                <a:latin typeface="Arial"/>
                <a:ea typeface="Arial"/>
                <a:cs typeface="Arial"/>
                <a:sym typeface="Arial"/>
              </a:rPr>
              <a:t>Turima tvarių renginių organizavimo patirtis gali atverti naujas rinkas ir padėti pritraukti naujų klientų, norinčių rengti aplinką tausojančius renginius.</a:t>
            </a:r>
            <a:endParaRPr sz="1500" b="0" i="0" u="none" strike="noStrike" cap="none">
              <a:solidFill>
                <a:srgbClr val="000000"/>
              </a:solidFill>
              <a:latin typeface="Arial"/>
              <a:ea typeface="Arial"/>
              <a:cs typeface="Arial"/>
              <a:sym typeface="Arial"/>
            </a:endParaRPr>
          </a:p>
          <a:p>
            <a:pPr marL="285750" marR="0" lvl="0" indent="-193675" algn="just" rtl="0">
              <a:lnSpc>
                <a:spcPct val="100000"/>
              </a:lnSpc>
              <a:spcBef>
                <a:spcPts val="75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p:txBody>
      </p:sp>
      <p:pic>
        <p:nvPicPr>
          <p:cNvPr id="474" name="Google Shape;474;p16" descr="Logo, company name&#10;&#10;Description automatically generated"/>
          <p:cNvPicPr preferRelativeResize="0"/>
          <p:nvPr/>
        </p:nvPicPr>
        <p:blipFill rotWithShape="1">
          <a:blip r:embed="rId5">
            <a:alphaModFix/>
          </a:blip>
          <a:srcRect/>
          <a:stretch/>
        </p:blipFill>
        <p:spPr>
          <a:xfrm>
            <a:off x="6384401" y="1711552"/>
            <a:ext cx="2259031" cy="185986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cxnSp>
        <p:nvCxnSpPr>
          <p:cNvPr id="479" name="Google Shape;479;p17"/>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80" name="Google Shape;480;p17"/>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81" name="Google Shape;481;p17"/>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82" name="Google Shape;482;p17"/>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83" name="Google Shape;483;p17"/>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484" name="Google Shape;484;p17"/>
          <p:cNvSpPr txBox="1"/>
          <p:nvPr/>
        </p:nvSpPr>
        <p:spPr>
          <a:xfrm>
            <a:off x="1132950" y="496325"/>
            <a:ext cx="4915800" cy="3620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900"/>
              <a:buFont typeface="Arial"/>
              <a:buNone/>
            </a:pPr>
            <a:r>
              <a:rPr lang="en-US" sz="1900" b="1" i="0" u="sng" strike="noStrike" cap="none">
                <a:solidFill>
                  <a:schemeClr val="dk1"/>
                </a:solidFill>
                <a:highlight>
                  <a:schemeClr val="lt1"/>
                </a:highlight>
                <a:latin typeface="Arial"/>
                <a:ea typeface="Arial"/>
                <a:cs typeface="Arial"/>
                <a:sym typeface="Arial"/>
              </a:rPr>
              <a:t>Kodėl planuodami kitą renginį turėtumėte laikytis žiedinės ekonomikos principų?</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750"/>
              </a:spcBef>
              <a:spcAft>
                <a:spcPts val="0"/>
              </a:spcAft>
              <a:buClr>
                <a:srgbClr val="000000"/>
              </a:buClr>
              <a:buSzPts val="1700"/>
              <a:buFont typeface="Arial"/>
              <a:buNone/>
            </a:pPr>
            <a:r>
              <a:rPr lang="en-US" sz="1700" b="1" i="0" u="sng" strike="noStrike" cap="none">
                <a:solidFill>
                  <a:srgbClr val="000000"/>
                </a:solidFill>
                <a:highlight>
                  <a:srgbClr val="FFFFFF"/>
                </a:highlight>
                <a:latin typeface="Arial"/>
                <a:ea typeface="Arial"/>
                <a:cs typeface="Arial"/>
                <a:sym typeface="Arial"/>
              </a:rPr>
              <a:t>Planeta</a:t>
            </a:r>
            <a:endParaRPr sz="1700" b="1" i="0" u="sng" strike="noStrike" cap="none">
              <a:solidFill>
                <a:srgbClr val="000000"/>
              </a:solidFill>
              <a:highlight>
                <a:srgbClr val="FFFFFF"/>
              </a:highlight>
              <a:latin typeface="Arial"/>
              <a:ea typeface="Arial"/>
              <a:cs typeface="Arial"/>
              <a:sym typeface="Arial"/>
            </a:endParaRPr>
          </a:p>
          <a:p>
            <a:pPr marL="285750" marR="0" lvl="0" indent="-285750" algn="l" rtl="0">
              <a:lnSpc>
                <a:spcPct val="110000"/>
              </a:lnSpc>
              <a:spcBef>
                <a:spcPts val="750"/>
              </a:spcBef>
              <a:spcAft>
                <a:spcPts val="0"/>
              </a:spcAft>
              <a:buClr>
                <a:srgbClr val="000000"/>
              </a:buClr>
              <a:buSzPts val="1700"/>
              <a:buFont typeface="Arial"/>
              <a:buChar char="•"/>
            </a:pPr>
            <a:r>
              <a:rPr lang="en-US" sz="1700" b="0" i="0" u="none" strike="noStrike" cap="none">
                <a:solidFill>
                  <a:srgbClr val="000000"/>
                </a:solidFill>
                <a:highlight>
                  <a:srgbClr val="FFFFFF"/>
                </a:highlight>
                <a:latin typeface="Arial"/>
                <a:ea typeface="Arial"/>
                <a:cs typeface="Arial"/>
                <a:sym typeface="Arial"/>
              </a:rPr>
              <a:t>Kiekvienas tvarus renginys didina supratimą apie aplinkosaugos problemas, skatina atsakingą elgesį ir pasirinkimą.</a:t>
            </a:r>
            <a:endParaRPr sz="1700" b="0" i="0" u="none" strike="noStrike" cap="none">
              <a:solidFill>
                <a:srgbClr val="000000"/>
              </a:solidFill>
              <a:highlight>
                <a:srgbClr val="FFFFFF"/>
              </a:highlight>
              <a:latin typeface="Arial"/>
              <a:ea typeface="Arial"/>
              <a:cs typeface="Arial"/>
              <a:sym typeface="Arial"/>
            </a:endParaRPr>
          </a:p>
          <a:p>
            <a:pPr marL="457200" marR="0" lvl="0" indent="0" algn="l" rtl="0">
              <a:lnSpc>
                <a:spcPct val="110000"/>
              </a:lnSpc>
              <a:spcBef>
                <a:spcPts val="750"/>
              </a:spcBef>
              <a:spcAft>
                <a:spcPts val="0"/>
              </a:spcAft>
              <a:buClr>
                <a:srgbClr val="000000"/>
              </a:buClr>
              <a:buSzPts val="1700"/>
              <a:buFont typeface="Arial"/>
              <a:buNone/>
            </a:pPr>
            <a:endParaRPr sz="17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110000"/>
              </a:lnSpc>
              <a:spcBef>
                <a:spcPts val="750"/>
              </a:spcBef>
              <a:spcAft>
                <a:spcPts val="0"/>
              </a:spcAft>
              <a:buClr>
                <a:srgbClr val="000000"/>
              </a:buClr>
              <a:buSzPts val="1700"/>
              <a:buFont typeface="Arial"/>
              <a:buChar char="•"/>
            </a:pPr>
            <a:r>
              <a:rPr lang="en-US" sz="1700" b="0" i="0" u="none" strike="noStrike" cap="none">
                <a:solidFill>
                  <a:srgbClr val="000000"/>
                </a:solidFill>
                <a:highlight>
                  <a:srgbClr val="FFFFFF"/>
                </a:highlight>
                <a:latin typeface="Arial"/>
                <a:ea typeface="Arial"/>
                <a:cs typeface="Arial"/>
                <a:sym typeface="Arial"/>
              </a:rPr>
              <a:t>Laikantis sumažinimo, pakartotinio naudojimo ir perdirbimo, mažesnio suvartojimo principų galima žymiai sumažinti renginio poveikį aplinkai.</a:t>
            </a:r>
            <a:endParaRPr sz="1500" b="0" i="0" u="none" strike="noStrike" cap="none">
              <a:solidFill>
                <a:srgbClr val="000000"/>
              </a:solidFill>
              <a:latin typeface="Arial"/>
              <a:ea typeface="Arial"/>
              <a:cs typeface="Arial"/>
              <a:sym typeface="Arial"/>
            </a:endParaRPr>
          </a:p>
          <a:p>
            <a:pPr marL="285750" marR="0" lvl="0" indent="-193675" algn="just" rtl="0">
              <a:lnSpc>
                <a:spcPct val="100000"/>
              </a:lnSpc>
              <a:spcBef>
                <a:spcPts val="75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p:txBody>
      </p:sp>
      <p:pic>
        <p:nvPicPr>
          <p:cNvPr id="485" name="Google Shape;485;p17" descr="A picture containing icon&#10;&#10;Description automatically generated"/>
          <p:cNvPicPr preferRelativeResize="0"/>
          <p:nvPr/>
        </p:nvPicPr>
        <p:blipFill rotWithShape="1">
          <a:blip r:embed="rId5">
            <a:alphaModFix/>
          </a:blip>
          <a:srcRect/>
          <a:stretch/>
        </p:blipFill>
        <p:spPr>
          <a:xfrm>
            <a:off x="6456482" y="1853043"/>
            <a:ext cx="1646343" cy="16026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cxnSp>
        <p:nvCxnSpPr>
          <p:cNvPr id="490" name="Google Shape;490;p18"/>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491" name="Google Shape;491;p18"/>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492" name="Google Shape;492;p18"/>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493" name="Google Shape;493;p18"/>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494" name="Google Shape;494;p18"/>
          <p:cNvSpPr txBox="1"/>
          <p:nvPr/>
        </p:nvSpPr>
        <p:spPr>
          <a:xfrm>
            <a:off x="1132950" y="24742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495" name="Google Shape;495;p18"/>
          <p:cNvSpPr txBox="1"/>
          <p:nvPr/>
        </p:nvSpPr>
        <p:spPr>
          <a:xfrm>
            <a:off x="1132950" y="507675"/>
            <a:ext cx="51528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sng" strike="noStrike" cap="none">
                <a:solidFill>
                  <a:schemeClr val="dk1"/>
                </a:solidFill>
                <a:highlight>
                  <a:schemeClr val="lt1"/>
                </a:highlight>
                <a:latin typeface="Arial"/>
                <a:ea typeface="Arial"/>
                <a:cs typeface="Arial"/>
                <a:sym typeface="Arial"/>
              </a:rPr>
              <a:t>Klausimai diskusijai</a:t>
            </a:r>
            <a:endParaRPr sz="1900" b="1" i="0" u="sng" strike="noStrike" cap="none">
              <a:solidFill>
                <a:schemeClr val="dk1"/>
              </a:solidFill>
              <a:highlight>
                <a:schemeClr val="lt1"/>
              </a:highlight>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900" b="1" i="0" u="sng" strike="noStrike" cap="none">
              <a:solidFill>
                <a:schemeClr val="dk1"/>
              </a:solidFill>
              <a:highlight>
                <a:schemeClr val="lt1"/>
              </a:highlight>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700"/>
              <a:buFont typeface="Arial"/>
              <a:buChar char="•"/>
            </a:pPr>
            <a:r>
              <a:rPr lang="en-US" sz="1700" b="0" i="0" u="none" strike="noStrike" cap="none">
                <a:solidFill>
                  <a:srgbClr val="000000"/>
                </a:solidFill>
                <a:latin typeface="Arial"/>
                <a:ea typeface="Arial"/>
                <a:cs typeface="Arial"/>
                <a:sym typeface="Arial"/>
              </a:rPr>
              <a:t>Kodėl yra ypatingai svarbu įtraukti renginių valdymą į pokyčių procesą pereinant nuo linijinės prie žiedinės ekonomikos? </a:t>
            </a:r>
            <a:endParaRPr sz="3100" b="0" i="0" u="none" strike="noStrike" cap="none">
              <a:solidFill>
                <a:schemeClr val="dk1"/>
              </a:solidFill>
              <a:latin typeface="Calibri"/>
              <a:ea typeface="Calibri"/>
              <a:cs typeface="Calibri"/>
              <a:sym typeface="Calibri"/>
            </a:endParaRPr>
          </a:p>
          <a:p>
            <a:pPr marL="285750" marR="0" lvl="0" indent="-184150" algn="just" rtl="0">
              <a:lnSpc>
                <a:spcPct val="100000"/>
              </a:lnSpc>
              <a:spcBef>
                <a:spcPts val="0"/>
              </a:spcBef>
              <a:spcAft>
                <a:spcPts val="0"/>
              </a:spcAft>
              <a:buClr>
                <a:schemeClr val="dk1"/>
              </a:buClr>
              <a:buSzPts val="16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700"/>
              <a:buFont typeface="Arial"/>
              <a:buChar char="•"/>
            </a:pPr>
            <a:r>
              <a:rPr lang="en-US" sz="1700" b="0" i="0" u="none" strike="noStrike" cap="none">
                <a:solidFill>
                  <a:srgbClr val="000000"/>
                </a:solidFill>
                <a:latin typeface="Arial"/>
                <a:ea typeface="Arial"/>
                <a:cs typeface="Arial"/>
                <a:sym typeface="Arial"/>
              </a:rPr>
              <a:t>Surašykite renginių valdymo elementus (sk. 12-14) pagal jų svarbumą jūsų nuomone ir paaiškinkite savo pasirinkimo priežastis. </a:t>
            </a:r>
            <a:endParaRPr sz="31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700"/>
              <a:buFont typeface="Arial"/>
              <a:buChar char="•"/>
            </a:pPr>
            <a:r>
              <a:rPr lang="en-US" sz="1700" b="0" i="0" u="none" strike="noStrike" cap="none">
                <a:solidFill>
                  <a:srgbClr val="000000"/>
                </a:solidFill>
                <a:latin typeface="Arial"/>
                <a:ea typeface="Arial"/>
                <a:cs typeface="Arial"/>
                <a:sym typeface="Arial"/>
              </a:rPr>
              <a:t>Pateikite gerųjų praktikų pavyzdžius, kurie gali būti integruoti į renginių valdymą. </a:t>
            </a:r>
            <a:endParaRPr sz="3100" b="0" i="0" u="none" strike="noStrike" cap="none">
              <a:solidFill>
                <a:schemeClr val="dk1"/>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1600"/>
              <a:buFont typeface="Arial"/>
              <a:buNone/>
            </a:pPr>
            <a:endParaRPr sz="1700" b="1" i="0" u="sng" strike="noStrike" cap="none">
              <a:solidFill>
                <a:srgbClr val="000000"/>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1" i="0" u="sng"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5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550"/>
              <a:buFont typeface="Arial"/>
              <a:buNone/>
            </a:pPr>
            <a:r>
              <a:rPr lang="en-US" sz="1550" b="0" i="0" u="none" strike="noStrike" cap="none">
                <a:solidFill>
                  <a:srgbClr val="4C4C4C"/>
                </a:solidFill>
                <a:highlight>
                  <a:srgbClr val="FFFFFF"/>
                </a:highlight>
                <a:latin typeface="Arial"/>
                <a:ea typeface="Arial"/>
                <a:cs typeface="Arial"/>
                <a:sym typeface="Arial"/>
              </a:rPr>
              <a:t>  </a:t>
            </a: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50"/>
              <a:buFont typeface="Arial"/>
              <a:buNone/>
            </a:pPr>
            <a:endParaRPr sz="15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pic>
        <p:nvPicPr>
          <p:cNvPr id="496" name="Google Shape;496;p18" descr="A picture containing icon&#10;&#10;Description automatically generated"/>
          <p:cNvPicPr preferRelativeResize="0"/>
          <p:nvPr/>
        </p:nvPicPr>
        <p:blipFill rotWithShape="1">
          <a:blip r:embed="rId5">
            <a:alphaModFix/>
          </a:blip>
          <a:srcRect/>
          <a:stretch/>
        </p:blipFill>
        <p:spPr>
          <a:xfrm>
            <a:off x="6533356" y="1230204"/>
            <a:ext cx="1430811" cy="241066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cxnSp>
        <p:nvCxnSpPr>
          <p:cNvPr id="501" name="Google Shape;501;p19"/>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502" name="Google Shape;502;p19"/>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503" name="Google Shape;503;p19"/>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504" name="Google Shape;504;p19"/>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505" name="Google Shape;505;p19"/>
          <p:cNvSpPr txBox="1"/>
          <p:nvPr/>
        </p:nvSpPr>
        <p:spPr>
          <a:xfrm>
            <a:off x="1015375" y="23607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506" name="Google Shape;506;p19"/>
          <p:cNvSpPr txBox="1"/>
          <p:nvPr/>
        </p:nvSpPr>
        <p:spPr>
          <a:xfrm>
            <a:off x="1141400" y="236075"/>
            <a:ext cx="77865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900" b="1" i="0" u="sng" strike="noStrike" cap="none">
                <a:solidFill>
                  <a:schemeClr val="dk1"/>
                </a:solidFill>
                <a:highlight>
                  <a:schemeClr val="lt1"/>
                </a:highlight>
                <a:latin typeface="Arial"/>
                <a:ea typeface="Arial"/>
                <a:cs typeface="Arial"/>
                <a:sym typeface="Arial"/>
              </a:rPr>
              <a:t>Santrauka</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1" i="0" u="sng" strike="noStrike" cap="none">
              <a:solidFill>
                <a:schemeClr val="dk1"/>
              </a:solidFill>
              <a:highlight>
                <a:srgbClr val="FFFFFF"/>
              </a:highlight>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Renginiai skatina keliauti. Kiekvienais metais didžiuliai skaičiai turistų yra skatinami apsilankyti daugybėje įvairių renginių ir traukos objektų visame pasaulyje. Trumpai tariant, turizmo ir renginių vystymasis tam tikroje vietoje yra tiesiogiai susiję.</a:t>
            </a:r>
            <a:endParaRPr sz="1700" b="0" i="0" u="none" strike="noStrike" cap="none">
              <a:solidFill>
                <a:srgbClr val="000000"/>
              </a:solidFill>
              <a:latin typeface="Arial"/>
              <a:ea typeface="Arial"/>
              <a:cs typeface="Arial"/>
              <a:sym typeface="Arial"/>
            </a:endParaRPr>
          </a:p>
          <a:p>
            <a:pPr marL="285750" marR="0" lvl="0" indent="-184150" algn="l" rtl="0">
              <a:lnSpc>
                <a:spcPct val="100000"/>
              </a:lnSpc>
              <a:spcBef>
                <a:spcPts val="75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Pagrindinis turizmo renginių tikslas yra pritraukti daugiau turistų (ypač ne sezono metu), kurie paskatintų miestų atsinaujinimą. </a:t>
            </a:r>
            <a:endParaRPr sz="1700" b="0" i="0" u="none" strike="noStrike" cap="none">
              <a:solidFill>
                <a:srgbClr val="000000"/>
              </a:solidFill>
              <a:latin typeface="Arial"/>
              <a:ea typeface="Arial"/>
              <a:cs typeface="Arial"/>
              <a:sym typeface="Arial"/>
            </a:endParaRPr>
          </a:p>
          <a:p>
            <a:pPr marL="285750" marR="0" lvl="0" indent="-184150" algn="l" rtl="0">
              <a:lnSpc>
                <a:spcPct val="100000"/>
              </a:lnSpc>
              <a:spcBef>
                <a:spcPts val="75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Renginiai gali prisidėti prie vietos įvaizdžio formavimo, pozicionavimo ir prekės ženklo kūrimo pasaulyje.</a:t>
            </a:r>
            <a:endParaRPr sz="1700" b="0" i="0" u="none" strike="noStrike" cap="none">
              <a:solidFill>
                <a:srgbClr val="000000"/>
              </a:solidFill>
              <a:latin typeface="Arial"/>
              <a:ea typeface="Arial"/>
              <a:cs typeface="Arial"/>
              <a:sym typeface="Arial"/>
            </a:endParaRPr>
          </a:p>
          <a:p>
            <a:pPr marL="457200" marR="0" lvl="0" indent="0" algn="l" rtl="0">
              <a:lnSpc>
                <a:spcPct val="100000"/>
              </a:lnSpc>
              <a:spcBef>
                <a:spcPts val="75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22860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cxnSp>
        <p:nvCxnSpPr>
          <p:cNvPr id="511" name="Google Shape;511;p20"/>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512" name="Google Shape;512;p20"/>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513" name="Google Shape;513;p20"/>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514" name="Google Shape;514;p20"/>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515" name="Google Shape;515;p20"/>
          <p:cNvSpPr txBox="1"/>
          <p:nvPr/>
        </p:nvSpPr>
        <p:spPr>
          <a:xfrm>
            <a:off x="1015375" y="23607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516" name="Google Shape;516;p20"/>
          <p:cNvSpPr txBox="1"/>
          <p:nvPr/>
        </p:nvSpPr>
        <p:spPr>
          <a:xfrm>
            <a:off x="1141400" y="355475"/>
            <a:ext cx="77865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900" b="1" i="0" u="sng" strike="noStrike" cap="none">
                <a:solidFill>
                  <a:schemeClr val="dk1"/>
                </a:solidFill>
                <a:highlight>
                  <a:schemeClr val="lt1"/>
                </a:highlight>
                <a:latin typeface="Arial"/>
                <a:ea typeface="Arial"/>
                <a:cs typeface="Arial"/>
                <a:sym typeface="Arial"/>
              </a:rPr>
              <a:t>Santrauka</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rgbClr val="FFFFFF"/>
              </a:highlight>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Žiediškumas ir tvarumas turėtų būti apsvarstomi planuojant renginius, atsižvelgiant į tai, kad jie pagerina išteklių panaudojimo efektyvumą ir pastebimai sumažina taršos lygį, o klimato kaitos problemos sprendžiamos taikant sisteminį požiūrį visose vertės grandinės dalyse ir tradiciniuose sektoriuose. </a:t>
            </a:r>
            <a:endParaRPr sz="1700" b="0" i="0" u="none" strike="noStrike" cap="none">
              <a:solidFill>
                <a:srgbClr val="000000"/>
              </a:solidFill>
              <a:latin typeface="Arial"/>
              <a:ea typeface="Arial"/>
              <a:cs typeface="Arial"/>
              <a:sym typeface="Arial"/>
            </a:endParaRPr>
          </a:p>
          <a:p>
            <a:pPr marL="285750" marR="0" lvl="0" indent="-184150" algn="l" rtl="0">
              <a:lnSpc>
                <a:spcPct val="100000"/>
              </a:lnSpc>
              <a:spcBef>
                <a:spcPts val="75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75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Kad suprastume, ką galite padaryti, kad sumažintumėte savo renginio poveikį, privalote žinoti, nuo pradėti. Išanalizuokite tokias detales kaip: renginio vieta, maitinimas, tiekimas, puošyba, energija, vanduo, atliekos, transportavimas ir įsigijimas, tuo pačiu apsvarstant: kas, ką, kur, kada, kodėl ir kiek. </a:t>
            </a:r>
            <a:endParaRPr sz="1700" b="0" i="0" u="none" strike="noStrike" cap="none">
              <a:solidFill>
                <a:srgbClr val="000000"/>
              </a:solidFill>
              <a:latin typeface="Arial"/>
              <a:ea typeface="Arial"/>
              <a:cs typeface="Arial"/>
              <a:sym typeface="Arial"/>
            </a:endParaRPr>
          </a:p>
          <a:p>
            <a:pPr marL="457200" marR="0" lvl="0" indent="0" algn="l" rtl="0">
              <a:lnSpc>
                <a:spcPct val="100000"/>
              </a:lnSpc>
              <a:spcBef>
                <a:spcPts val="75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22860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21"/>
          <p:cNvSpPr txBox="1">
            <a:spLocks noGrp="1"/>
          </p:cNvSpPr>
          <p:nvPr>
            <p:ph type="body" idx="1"/>
          </p:nvPr>
        </p:nvSpPr>
        <p:spPr>
          <a:xfrm>
            <a:off x="659550" y="1725700"/>
            <a:ext cx="7937100" cy="2131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800"/>
              <a:buFont typeface="Arial"/>
              <a:buNone/>
            </a:pPr>
            <a:r>
              <a:rPr lang="en-US" sz="4800"/>
              <a:t>Tvarių renginių valdymas</a:t>
            </a:r>
            <a:endParaRPr sz="4800"/>
          </a:p>
          <a:p>
            <a:pPr marL="0" lvl="0" indent="0" algn="ctr" rtl="0">
              <a:lnSpc>
                <a:spcPct val="90000"/>
              </a:lnSpc>
              <a:spcBef>
                <a:spcPts val="0"/>
              </a:spcBef>
              <a:spcAft>
                <a:spcPts val="0"/>
              </a:spcAft>
              <a:buClr>
                <a:schemeClr val="dk1"/>
              </a:buClr>
              <a:buSzPts val="1800"/>
              <a:buFont typeface="Arial"/>
              <a:buNone/>
            </a:pPr>
            <a:endParaRPr sz="1800"/>
          </a:p>
          <a:p>
            <a:pPr marL="0" lvl="0" indent="0" algn="ctr" rtl="0">
              <a:lnSpc>
                <a:spcPct val="115000"/>
              </a:lnSpc>
              <a:spcBef>
                <a:spcPts val="400"/>
              </a:spcBef>
              <a:spcAft>
                <a:spcPts val="2133"/>
              </a:spcAft>
              <a:buClr>
                <a:schemeClr val="dk1"/>
              </a:buClr>
              <a:buSzPts val="1800"/>
              <a:buFont typeface="Arial"/>
              <a:buNone/>
            </a:pPr>
            <a:r>
              <a:rPr lang="en-US" sz="2400">
                <a:solidFill>
                  <a:srgbClr val="7F7F7F"/>
                </a:solidFill>
              </a:rPr>
              <a:t>Žinių patikrinimas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cxnSp>
        <p:nvCxnSpPr>
          <p:cNvPr id="527" name="Google Shape;527;p22"/>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528" name="Google Shape;528;p22"/>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529" name="Google Shape;529;p22"/>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530" name="Google Shape;530;p22"/>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531" name="Google Shape;531;p22"/>
          <p:cNvSpPr txBox="1"/>
          <p:nvPr/>
        </p:nvSpPr>
        <p:spPr>
          <a:xfrm>
            <a:off x="1015375" y="23607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532" name="Google Shape;532;p22"/>
          <p:cNvSpPr txBox="1"/>
          <p:nvPr/>
        </p:nvSpPr>
        <p:spPr>
          <a:xfrm>
            <a:off x="1141500" y="496325"/>
            <a:ext cx="77865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900" b="1" i="0" u="sng" strike="noStrike" cap="none">
                <a:solidFill>
                  <a:schemeClr val="dk1"/>
                </a:solidFill>
                <a:highlight>
                  <a:schemeClr val="lt1"/>
                </a:highlight>
                <a:latin typeface="Arial"/>
                <a:ea typeface="Arial"/>
                <a:cs typeface="Arial"/>
                <a:sym typeface="Arial"/>
              </a:rPr>
              <a:t>Klausimas</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rgbClr val="FFFFFF"/>
              </a:highlight>
              <a:latin typeface="Arial"/>
              <a:ea typeface="Arial"/>
              <a:cs typeface="Arial"/>
              <a:sym typeface="Arial"/>
            </a:endParaRPr>
          </a:p>
          <a:p>
            <a:pPr marL="0" marR="0" lvl="0" indent="0" algn="l" rtl="0">
              <a:lnSpc>
                <a:spcPct val="90000"/>
              </a:lnSpc>
              <a:spcBef>
                <a:spcPts val="1000"/>
              </a:spcBef>
              <a:spcAft>
                <a:spcPts val="0"/>
              </a:spcAft>
              <a:buClr>
                <a:schemeClr val="dk1"/>
              </a:buClr>
              <a:buSzPts val="1900"/>
              <a:buFont typeface="Arial"/>
              <a:buNone/>
            </a:pPr>
            <a:r>
              <a:rPr lang="en-US" sz="1700" b="1" i="0" u="none" strike="noStrike" cap="none">
                <a:solidFill>
                  <a:srgbClr val="000000"/>
                </a:solidFill>
                <a:latin typeface="Arial"/>
                <a:ea typeface="Arial"/>
                <a:cs typeface="Arial"/>
                <a:sym typeface="Arial"/>
              </a:rPr>
              <a:t>Kurioms renginio detalėms galima pritaikyti žiedinės ekonomikos principus?</a:t>
            </a:r>
            <a:endParaRPr sz="2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5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A)  Atliekų tvarkymas</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B)  Kainodara</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C)  Maitinimo paslaugos</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75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  Transportas</a:t>
            </a:r>
            <a:endParaRPr sz="1500" b="0" i="0" u="none" strike="noStrike" cap="none">
              <a:solidFill>
                <a:srgbClr val="000000"/>
              </a:solidFill>
              <a:latin typeface="Arial"/>
              <a:ea typeface="Arial"/>
              <a:cs typeface="Arial"/>
              <a:sym typeface="Arial"/>
            </a:endParaRPr>
          </a:p>
          <a:p>
            <a:pPr marL="457200" marR="0" lvl="0" indent="-22860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cxnSp>
        <p:nvCxnSpPr>
          <p:cNvPr id="537" name="Google Shape;537;p23"/>
          <p:cNvCxnSpPr/>
          <p:nvPr/>
        </p:nvCxnSpPr>
        <p:spPr>
          <a:xfrm>
            <a:off x="602395" y="1040418"/>
            <a:ext cx="8100" cy="4093800"/>
          </a:xfrm>
          <a:prstGeom prst="straightConnector1">
            <a:avLst/>
          </a:prstGeom>
          <a:noFill/>
          <a:ln w="38100" cap="flat" cmpd="sng">
            <a:solidFill>
              <a:srgbClr val="6AA84F"/>
            </a:solidFill>
            <a:prstDash val="solid"/>
            <a:round/>
            <a:headEnd type="none" w="sm" len="sm"/>
            <a:tailEnd type="none" w="sm" len="sm"/>
          </a:ln>
        </p:spPr>
      </p:cxnSp>
      <p:pic>
        <p:nvPicPr>
          <p:cNvPr id="538" name="Google Shape;538;p23"/>
          <p:cNvPicPr preferRelativeResize="0"/>
          <p:nvPr/>
        </p:nvPicPr>
        <p:blipFill rotWithShape="1">
          <a:blip r:embed="rId3">
            <a:alphaModFix/>
          </a:blip>
          <a:srcRect/>
          <a:stretch/>
        </p:blipFill>
        <p:spPr>
          <a:xfrm>
            <a:off x="197537" y="154076"/>
            <a:ext cx="817827" cy="792722"/>
          </a:xfrm>
          <a:prstGeom prst="rect">
            <a:avLst/>
          </a:prstGeom>
          <a:noFill/>
          <a:ln>
            <a:noFill/>
          </a:ln>
        </p:spPr>
      </p:pic>
      <p:cxnSp>
        <p:nvCxnSpPr>
          <p:cNvPr id="539" name="Google Shape;539;p23"/>
          <p:cNvCxnSpPr/>
          <p:nvPr/>
        </p:nvCxnSpPr>
        <p:spPr>
          <a:xfrm flipH="1">
            <a:off x="589500" y="5134250"/>
            <a:ext cx="8568900" cy="11700"/>
          </a:xfrm>
          <a:prstGeom prst="straightConnector1">
            <a:avLst/>
          </a:prstGeom>
          <a:noFill/>
          <a:ln w="38100" cap="flat" cmpd="sng">
            <a:solidFill>
              <a:srgbClr val="6AA84F"/>
            </a:solidFill>
            <a:prstDash val="solid"/>
            <a:round/>
            <a:headEnd type="none" w="sm" len="sm"/>
            <a:tailEnd type="none" w="sm" len="sm"/>
          </a:ln>
        </p:spPr>
      </p:cxnSp>
      <p:pic>
        <p:nvPicPr>
          <p:cNvPr id="540" name="Google Shape;540;p23"/>
          <p:cNvPicPr preferRelativeResize="0"/>
          <p:nvPr/>
        </p:nvPicPr>
        <p:blipFill rotWithShape="1">
          <a:blip r:embed="rId4">
            <a:alphaModFix/>
          </a:blip>
          <a:srcRect/>
          <a:stretch/>
        </p:blipFill>
        <p:spPr>
          <a:xfrm>
            <a:off x="7279200" y="4609750"/>
            <a:ext cx="1648699" cy="470950"/>
          </a:xfrm>
          <a:prstGeom prst="rect">
            <a:avLst/>
          </a:prstGeom>
          <a:noFill/>
          <a:ln>
            <a:noFill/>
          </a:ln>
        </p:spPr>
      </p:pic>
      <p:sp>
        <p:nvSpPr>
          <p:cNvPr id="541" name="Google Shape;541;p23"/>
          <p:cNvSpPr txBox="1"/>
          <p:nvPr/>
        </p:nvSpPr>
        <p:spPr>
          <a:xfrm>
            <a:off x="1015375" y="236075"/>
            <a:ext cx="6878100" cy="39987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1450"/>
              <a:buFont typeface="Arial"/>
              <a:buNone/>
            </a:pPr>
            <a:endParaRPr sz="1450" b="0" i="0" u="none" strike="noStrike" cap="none">
              <a:solidFill>
                <a:srgbClr val="4C4C4C"/>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dk1"/>
              </a:solidFill>
              <a:highlight>
                <a:srgbClr val="FFFFFF"/>
              </a:highlight>
              <a:latin typeface="Arial"/>
              <a:ea typeface="Arial"/>
              <a:cs typeface="Arial"/>
              <a:sym typeface="Arial"/>
            </a:endParaRPr>
          </a:p>
        </p:txBody>
      </p:sp>
      <p:sp>
        <p:nvSpPr>
          <p:cNvPr id="542" name="Google Shape;542;p23"/>
          <p:cNvSpPr txBox="1"/>
          <p:nvPr/>
        </p:nvSpPr>
        <p:spPr>
          <a:xfrm>
            <a:off x="1141500" y="496325"/>
            <a:ext cx="7786500" cy="347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900" b="1" i="0" u="sng" strike="noStrike" cap="none">
                <a:solidFill>
                  <a:schemeClr val="dk1"/>
                </a:solidFill>
                <a:highlight>
                  <a:schemeClr val="lt1"/>
                </a:highlight>
                <a:latin typeface="Arial"/>
                <a:ea typeface="Arial"/>
                <a:cs typeface="Arial"/>
                <a:sym typeface="Arial"/>
              </a:rPr>
              <a:t>Klausimas</a:t>
            </a:r>
            <a:endParaRPr sz="1900" b="1" i="0" u="sng"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sng" strike="noStrike" cap="none">
              <a:solidFill>
                <a:schemeClr val="dk1"/>
              </a:solidFill>
              <a:highlight>
                <a:srgbClr val="FFFFFF"/>
              </a:highlight>
              <a:latin typeface="Arial"/>
              <a:ea typeface="Arial"/>
              <a:cs typeface="Arial"/>
              <a:sym typeface="Arial"/>
            </a:endParaRPr>
          </a:p>
          <a:p>
            <a:pPr marL="0" marR="0" lvl="0" indent="0" algn="l" rtl="0">
              <a:lnSpc>
                <a:spcPct val="90000"/>
              </a:lnSpc>
              <a:spcBef>
                <a:spcPts val="1000"/>
              </a:spcBef>
              <a:spcAft>
                <a:spcPts val="0"/>
              </a:spcAft>
              <a:buClr>
                <a:schemeClr val="dk1"/>
              </a:buClr>
              <a:buSzPts val="1900"/>
              <a:buFont typeface="Arial"/>
              <a:buNone/>
            </a:pPr>
            <a:r>
              <a:rPr lang="en-US" sz="1700" b="1" i="0" u="none" strike="noStrike" cap="none">
                <a:solidFill>
                  <a:schemeClr val="dk1"/>
                </a:solidFill>
                <a:latin typeface="Arial"/>
                <a:ea typeface="Arial"/>
                <a:cs typeface="Arial"/>
                <a:sym typeface="Arial"/>
              </a:rPr>
              <a:t>Kurioms renginio detalėms galima pritaikyti žiedinės ekonomikos principus?</a:t>
            </a:r>
            <a:endParaRPr sz="2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700"/>
              <a:buFont typeface="Arial"/>
              <a:buNone/>
            </a:pP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endParaRPr sz="15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700"/>
              <a:buFont typeface="Arial"/>
              <a:buNone/>
            </a:pPr>
            <a:r>
              <a:rPr lang="en-US" sz="1700" b="1" i="0" u="none" strike="noStrike" cap="none">
                <a:solidFill>
                  <a:schemeClr val="dk1"/>
                </a:solidFill>
                <a:latin typeface="Arial"/>
                <a:ea typeface="Arial"/>
                <a:cs typeface="Arial"/>
                <a:sym typeface="Arial"/>
              </a:rPr>
              <a:t>A)  Atliekų tvarkymas</a:t>
            </a:r>
            <a:endParaRPr sz="15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endParaRPr sz="15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700"/>
              <a:buFont typeface="Arial"/>
              <a:buNone/>
            </a:pPr>
            <a:r>
              <a:rPr lang="en-US" sz="1700" b="0" i="0" u="none" strike="noStrike" cap="none">
                <a:solidFill>
                  <a:schemeClr val="dk1"/>
                </a:solidFill>
                <a:latin typeface="Arial"/>
                <a:ea typeface="Arial"/>
                <a:cs typeface="Arial"/>
                <a:sym typeface="Arial"/>
              </a:rPr>
              <a:t>B)  Kainodara</a:t>
            </a:r>
            <a:endParaRPr sz="15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endParaRPr sz="15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700"/>
              <a:buFont typeface="Arial"/>
              <a:buNone/>
            </a:pPr>
            <a:r>
              <a:rPr lang="en-US" sz="1700" b="1" i="0" u="none" strike="noStrike" cap="none">
                <a:solidFill>
                  <a:schemeClr val="dk1"/>
                </a:solidFill>
                <a:latin typeface="Arial"/>
                <a:ea typeface="Arial"/>
                <a:cs typeface="Arial"/>
                <a:sym typeface="Arial"/>
              </a:rPr>
              <a:t>C)  Maitinimo paslaugos</a:t>
            </a:r>
            <a:endParaRPr sz="15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900"/>
              <a:buFont typeface="Arial"/>
              <a:buNone/>
            </a:pPr>
            <a:endParaRPr sz="900" b="1" i="0" u="none" strike="noStrike" cap="none">
              <a:solidFill>
                <a:schemeClr val="dk1"/>
              </a:solidFill>
              <a:latin typeface="Arial"/>
              <a:ea typeface="Arial"/>
              <a:cs typeface="Arial"/>
              <a:sym typeface="Arial"/>
            </a:endParaRPr>
          </a:p>
          <a:p>
            <a:pPr marL="0" marR="0" lvl="0" indent="0" algn="l" rtl="0">
              <a:lnSpc>
                <a:spcPct val="100000"/>
              </a:lnSpc>
              <a:spcBef>
                <a:spcPts val="750"/>
              </a:spcBef>
              <a:spcAft>
                <a:spcPts val="0"/>
              </a:spcAft>
              <a:buClr>
                <a:schemeClr val="dk1"/>
              </a:buClr>
              <a:buSzPts val="1700"/>
              <a:buFont typeface="Arial"/>
              <a:buNone/>
            </a:pPr>
            <a:r>
              <a:rPr lang="en-US" sz="1700" b="1" i="0" u="none" strike="noStrike" cap="none">
                <a:solidFill>
                  <a:schemeClr val="dk1"/>
                </a:solidFill>
                <a:latin typeface="Arial"/>
                <a:ea typeface="Arial"/>
                <a:cs typeface="Arial"/>
                <a:sym typeface="Arial"/>
              </a:rPr>
              <a:t>D)  Transportas</a:t>
            </a:r>
            <a:endParaRPr sz="1700" b="1" i="0" u="none" strike="noStrike" cap="none">
              <a:solidFill>
                <a:srgbClr val="000000"/>
              </a:solidFill>
              <a:latin typeface="Arial"/>
              <a:ea typeface="Arial"/>
              <a:cs typeface="Arial"/>
              <a:sym typeface="Arial"/>
            </a:endParaRPr>
          </a:p>
          <a:p>
            <a:pPr marL="457200" marR="0" lvl="0" indent="-228600" algn="just" rtl="0">
              <a:lnSpc>
                <a:spcPct val="100000"/>
              </a:lnSpc>
              <a:spcBef>
                <a:spcPts val="0"/>
              </a:spcBef>
              <a:spcAft>
                <a:spcPts val="0"/>
              </a:spcAft>
              <a:buClr>
                <a:srgbClr val="000000"/>
              </a:buClr>
              <a:buSzPts val="1600"/>
              <a:buFont typeface="Arial"/>
              <a:buNone/>
            </a:pPr>
            <a:endParaRPr sz="17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6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1279</Words>
  <Application>Microsoft Office PowerPoint</Application>
  <PresentationFormat>Demonstracija ekrane (16:9)</PresentationFormat>
  <Paragraphs>416</Paragraphs>
  <Slides>23</Slides>
  <Notes>23</Notes>
  <HiddenSlides>0</HiddenSlides>
  <MMClips>0</MMClips>
  <ScaleCrop>false</ScaleCrop>
  <HeadingPairs>
    <vt:vector size="6" baseType="variant">
      <vt:variant>
        <vt:lpstr>Naudojami šriftai</vt:lpstr>
      </vt:variant>
      <vt:variant>
        <vt:i4>5</vt:i4>
      </vt:variant>
      <vt:variant>
        <vt:lpstr>Tema</vt:lpstr>
      </vt:variant>
      <vt:variant>
        <vt:i4>3</vt:i4>
      </vt:variant>
      <vt:variant>
        <vt:lpstr>Skaidrių pavadinimai</vt:lpstr>
      </vt:variant>
      <vt:variant>
        <vt:i4>23</vt:i4>
      </vt:variant>
    </vt:vector>
  </HeadingPairs>
  <TitlesOfParts>
    <vt:vector size="31" baseType="lpstr">
      <vt:lpstr>Arial</vt:lpstr>
      <vt:lpstr>Roboto</vt:lpstr>
      <vt:lpstr>Calibri</vt:lpstr>
      <vt:lpstr>Noto Sans Symbols</vt:lpstr>
      <vt:lpstr>Comic Sans MS</vt:lpstr>
      <vt:lpstr>Simple Light</vt:lpstr>
      <vt:lpstr>Office Theme</vt:lpstr>
      <vt:lpstr>Office Theme</vt:lpstr>
      <vt:lpstr>PowerPoint pristatymas</vt:lpstr>
      <vt:lpstr>PowerPoint pristatymas</vt:lpstr>
      <vt:lpstr>PowerPoint pristatymas</vt:lpstr>
      <vt:lpstr>PowerPoint pristatymas</vt:lpstr>
      <vt:lpstr>PowerPoint pristatymas</vt:lpstr>
      <vt:lpstr>PowerPoint pristatymas</vt:lpstr>
      <vt:lpstr>Pasinaudokite šia instrukcija planuodami atskiras renginio dalis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admin</dc:creator>
  <cp:lastModifiedBy>Windows User</cp:lastModifiedBy>
  <cp:revision>1</cp:revision>
  <dcterms:modified xsi:type="dcterms:W3CDTF">2021-01-21T12:23:45Z</dcterms:modified>
</cp:coreProperties>
</file>