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fntdata" ContentType="application/x-fontdata"/>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61" r:id="rId1"/>
  </p:sldMasterIdLst>
  <p:notesMasterIdLst>
    <p:notesMasterId r:id="rId23"/>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Lst>
  <p:sldSz cx="9144000" cy="5143500" type="screen16x9"/>
  <p:notesSz cx="6858000" cy="9144000"/>
  <p:embeddedFontLst>
    <p:embeddedFont>
      <p:font typeface="Roboto" panose="020B0604020202020204" charset="0"/>
      <p:regular r:id="rId24"/>
      <p:bold r:id="rId25"/>
      <p:italic r:id="rId26"/>
      <p:boldItalic r:id="rId27"/>
    </p:embeddedFont>
    <p:embeddedFont>
      <p:font typeface="Calibri" panose="020F0502020204030204" pitchFamily="34" charset="0"/>
      <p:regular r:id="rId28"/>
      <p:bold r:id="rId29"/>
      <p:italic r:id="rId30"/>
      <p:boldItalic r:id="rId31"/>
    </p:embeddedFont>
    <p:embeddedFont>
      <p:font typeface="Verdana" panose="020B0604030504040204" pitchFamily="34" charset="0"/>
      <p:regular r:id="rId32"/>
      <p:bold r:id="rId33"/>
      <p:italic r:id="rId34"/>
      <p:boldItalic r:id="rId35"/>
    </p:embeddedFont>
    <p:embeddedFont>
      <p:font typeface="Comic Sans MS" panose="030F0702030302020204" pitchFamily="66" charset="0"/>
      <p:regular r:id="rId36"/>
      <p:bold r:id="rId37"/>
      <p:italic r:id="rId38"/>
      <p:boldItalic r:id="rId39"/>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p15:guide id="1" orient="horz" pos="1620">
          <p15:clr>
            <a:srgbClr val="A4A3A4"/>
          </p15:clr>
        </p15:guide>
        <p15:guide id="2" pos="2880">
          <p15:clr>
            <a:srgbClr val="A4A3A4"/>
          </p15:clr>
        </p15:guide>
        <p15:guide id="3" orient="horz" pos="1296">
          <p15:clr>
            <a:srgbClr val="9AA0A6"/>
          </p15:clr>
        </p15:guide>
        <p15:guide id="4" orient="horz" pos="2774">
          <p15:clr>
            <a:srgbClr val="9AA0A6"/>
          </p15:clr>
        </p15:guide>
        <p15:guide id="5" orient="horz" pos="296">
          <p15:clr>
            <a:srgbClr val="9AA0A6"/>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0DB76A21-9A47-4B2C-A0DA-796DB24371A2}">
  <a:tblStyle styleId="{0DB76A21-9A47-4B2C-A0DA-796DB24371A2}" styleName="Table_0">
    <a:wholeTbl>
      <a:tcTxStyle b="off" i="off">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b="off" i="off"/>
      <a:tcStyle>
        <a:tcBdr/>
      </a:tcStyle>
    </a:band1H>
    <a:band2H>
      <a:tcTxStyle b="off" i="off"/>
      <a:tcStyle>
        <a:tcBdr/>
      </a:tcStyle>
    </a:band2H>
    <a:band1V>
      <a:tcTxStyle b="off" i="off"/>
      <a:tcStyle>
        <a:tcBdr/>
      </a:tcStyle>
    </a:band1V>
    <a:band2V>
      <a:tcTxStyle b="off" i="off"/>
      <a:tcStyle>
        <a:tcBdr/>
      </a:tcStyle>
    </a:band2V>
    <a:lastCol>
      <a:tcTxStyle b="off" i="off"/>
      <a:tcStyle>
        <a:tcBdr/>
      </a:tcStyle>
    </a:lastCol>
    <a:firstCol>
      <a:tcTxStyle b="off" i="off"/>
      <a:tcStyle>
        <a:tcBdr/>
      </a:tcStyle>
    </a:firstCol>
    <a:lastRow>
      <a:tcTxStyle b="off" i="off"/>
      <a:tcStyle>
        <a:tcBdr/>
      </a:tcStyle>
    </a:lastRow>
    <a:seCell>
      <a:tcTxStyle b="off" i="off"/>
      <a:tcStyle>
        <a:tcBdr/>
      </a:tcStyle>
    </a:seCell>
    <a:swCell>
      <a:tcTxStyle b="off" i="off"/>
      <a:tcStyle>
        <a:tcBdr/>
      </a:tcStyle>
    </a:swCell>
    <a:firstRow>
      <a:tcTxStyle b="off" i="off"/>
      <a:tcStyle>
        <a:tcBdr/>
      </a:tcStyle>
    </a:firstRow>
    <a:neCell>
      <a:tcTxStyle b="off" i="off"/>
      <a:tcStyle>
        <a:tcBdr/>
      </a:tcStyle>
    </a:neCell>
    <a:nwCell>
      <a:tcTxStyle b="off" i="off"/>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p:scale>
          <a:sx n="116" d="100"/>
          <a:sy n="116" d="100"/>
        </p:scale>
        <p:origin x="-413" y="10"/>
      </p:cViewPr>
      <p:guideLst>
        <p:guide orient="horz" pos="1620"/>
        <p:guide orient="horz" pos="1296"/>
        <p:guide orient="horz" pos="2774"/>
        <p:guide orient="horz" pos="296"/>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3.fntdata"/><Relationship Id="rId39" Type="http://schemas.openxmlformats.org/officeDocument/2006/relationships/font" Target="fonts/font16.fntdata"/><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font" Target="fonts/font11.fntdata"/><Relationship Id="rId42"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2.fntdata"/><Relationship Id="rId33" Type="http://schemas.openxmlformats.org/officeDocument/2006/relationships/font" Target="fonts/font10.fntdata"/><Relationship Id="rId38" Type="http://schemas.openxmlformats.org/officeDocument/2006/relationships/font" Target="fonts/font15.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6.fntdata"/><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1.fntdata"/><Relationship Id="rId32" Type="http://schemas.openxmlformats.org/officeDocument/2006/relationships/font" Target="fonts/font9.fntdata"/><Relationship Id="rId37" Type="http://schemas.openxmlformats.org/officeDocument/2006/relationships/font" Target="fonts/font14.fntdata"/><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28" Type="http://schemas.openxmlformats.org/officeDocument/2006/relationships/font" Target="fonts/font5.fntdata"/><Relationship Id="rId36" Type="http://schemas.openxmlformats.org/officeDocument/2006/relationships/font" Target="fonts/font13.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8.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4.fntdata"/><Relationship Id="rId30" Type="http://schemas.openxmlformats.org/officeDocument/2006/relationships/font" Target="fonts/font7.fntdata"/><Relationship Id="rId35" Type="http://schemas.openxmlformats.org/officeDocument/2006/relationships/font" Target="fonts/font12.fntdata"/><Relationship Id="rId43"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marR="0" lvl="0"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1pPr>
            <a:lvl2pPr marL="914400" marR="0" lvl="1"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2pPr>
            <a:lvl3pPr marL="1371600" marR="0" lvl="2"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3pPr>
            <a:lvl4pPr marL="1828800" marR="0" lvl="3"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4pPr>
            <a:lvl5pPr marL="2286000" marR="0" lvl="4"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5pPr>
            <a:lvl6pPr marL="2743200" marR="0" lvl="5"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6pPr>
            <a:lvl7pPr marL="3200400" marR="0" lvl="6"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7pPr>
            <a:lvl8pPr marL="3657600" marR="0" lvl="7"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8pPr>
            <a:lvl9pPr marL="4114800" marR="0" lvl="8"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9pPr>
          </a:lstStyle>
          <a:p>
            <a:endParaRPr/>
          </a:p>
        </p:txBody>
      </p:sp>
    </p:spTree>
    <p:extLst>
      <p:ext uri="{BB962C8B-B14F-4D97-AF65-F5344CB8AC3E}">
        <p14:creationId xmlns:p14="http://schemas.microsoft.com/office/powerpoint/2010/main" val="3183166758"/>
      </p:ext>
    </p:extLst>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
        <p:cNvGrpSpPr/>
        <p:nvPr/>
      </p:nvGrpSpPr>
      <p:grpSpPr>
        <a:xfrm>
          <a:off x="0" y="0"/>
          <a:ext cx="0" cy="0"/>
          <a:chOff x="0" y="0"/>
          <a:chExt cx="0" cy="0"/>
        </a:xfrm>
      </p:grpSpPr>
      <p:sp>
        <p:nvSpPr>
          <p:cNvPr id="64" name="Google Shape;64;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65" name="Google Shape;65;p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
              <a:t>Introductory slide</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7"/>
        <p:cNvGrpSpPr/>
        <p:nvPr/>
      </p:nvGrpSpPr>
      <p:grpSpPr>
        <a:xfrm>
          <a:off x="0" y="0"/>
          <a:ext cx="0" cy="0"/>
          <a:chOff x="0" y="0"/>
          <a:chExt cx="0" cy="0"/>
        </a:xfrm>
      </p:grpSpPr>
      <p:sp>
        <p:nvSpPr>
          <p:cNvPr id="98" name="Google Shape;98;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99" name="Google Shape;99;p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
              <a:t>Slide for bulleted list</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5"/>
        <p:cNvGrpSpPr/>
        <p:nvPr/>
      </p:nvGrpSpPr>
      <p:grpSpPr>
        <a:xfrm>
          <a:off x="0" y="0"/>
          <a:ext cx="0" cy="0"/>
          <a:chOff x="0" y="0"/>
          <a:chExt cx="0" cy="0"/>
        </a:xfrm>
      </p:grpSpPr>
      <p:sp>
        <p:nvSpPr>
          <p:cNvPr id="106" name="Google Shape;106;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07" name="Google Shape;107;p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
              <a:t>Slide for bulleted list</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3"/>
        <p:cNvGrpSpPr/>
        <p:nvPr/>
      </p:nvGrpSpPr>
      <p:grpSpPr>
        <a:xfrm>
          <a:off x="0" y="0"/>
          <a:ext cx="0" cy="0"/>
          <a:chOff x="0" y="0"/>
          <a:chExt cx="0" cy="0"/>
        </a:xfrm>
      </p:grpSpPr>
      <p:sp>
        <p:nvSpPr>
          <p:cNvPr id="114" name="Google Shape;114;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15" name="Google Shape;115;p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
              <a:t>Alternative slide to the bulleted list slide</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7"/>
        <p:cNvGrpSpPr/>
        <p:nvPr/>
      </p:nvGrpSpPr>
      <p:grpSpPr>
        <a:xfrm>
          <a:off x="0" y="0"/>
          <a:ext cx="0" cy="0"/>
          <a:chOff x="0" y="0"/>
          <a:chExt cx="0" cy="0"/>
        </a:xfrm>
      </p:grpSpPr>
      <p:sp>
        <p:nvSpPr>
          <p:cNvPr id="128" name="Google Shape;128;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29" name="Google Shape;129;p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
              <a:t>Alternative slide to the bulleted list slide</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8"/>
        <p:cNvGrpSpPr/>
        <p:nvPr/>
      </p:nvGrpSpPr>
      <p:grpSpPr>
        <a:xfrm>
          <a:off x="0" y="0"/>
          <a:ext cx="0" cy="0"/>
          <a:chOff x="0" y="0"/>
          <a:chExt cx="0" cy="0"/>
        </a:xfrm>
      </p:grpSpPr>
      <p:sp>
        <p:nvSpPr>
          <p:cNvPr id="139" name="Google Shape;139;p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40" name="Google Shape;140;p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
              <a:t>Alternative slide to the bulleted list slide</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9"/>
        <p:cNvGrpSpPr/>
        <p:nvPr/>
      </p:nvGrpSpPr>
      <p:grpSpPr>
        <a:xfrm>
          <a:off x="0" y="0"/>
          <a:ext cx="0" cy="0"/>
          <a:chOff x="0" y="0"/>
          <a:chExt cx="0" cy="0"/>
        </a:xfrm>
      </p:grpSpPr>
      <p:sp>
        <p:nvSpPr>
          <p:cNvPr id="150" name="Google Shape;150;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51" name="Google Shape;151;p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
              <a:t>Alternative slide to the bulleted list slide</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0"/>
        <p:cNvGrpSpPr/>
        <p:nvPr/>
      </p:nvGrpSpPr>
      <p:grpSpPr>
        <a:xfrm>
          <a:off x="0" y="0"/>
          <a:ext cx="0" cy="0"/>
          <a:chOff x="0" y="0"/>
          <a:chExt cx="0" cy="0"/>
        </a:xfrm>
      </p:grpSpPr>
      <p:sp>
        <p:nvSpPr>
          <p:cNvPr id="161" name="Google Shape;161;p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62" name="Google Shape;162;p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
              <a:t>Alternative slide to the bulleted list slide</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1"/>
        <p:cNvGrpSpPr/>
        <p:nvPr/>
      </p:nvGrpSpPr>
      <p:grpSpPr>
        <a:xfrm>
          <a:off x="0" y="0"/>
          <a:ext cx="0" cy="0"/>
          <a:chOff x="0" y="0"/>
          <a:chExt cx="0" cy="0"/>
        </a:xfrm>
      </p:grpSpPr>
      <p:sp>
        <p:nvSpPr>
          <p:cNvPr id="172" name="Google Shape;172;p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73" name="Google Shape;173;p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
              <a:t>Alternative slide to the bulleted list slide</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2"/>
        <p:cNvGrpSpPr/>
        <p:nvPr/>
      </p:nvGrpSpPr>
      <p:grpSpPr>
        <a:xfrm>
          <a:off x="0" y="0"/>
          <a:ext cx="0" cy="0"/>
          <a:chOff x="0" y="0"/>
          <a:chExt cx="0" cy="0"/>
        </a:xfrm>
      </p:grpSpPr>
      <p:sp>
        <p:nvSpPr>
          <p:cNvPr id="183" name="Google Shape;183;p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84" name="Google Shape;184;p1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
              <a:t>Alternative slide to the bulleted list slide</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4"/>
        <p:cNvGrpSpPr/>
        <p:nvPr/>
      </p:nvGrpSpPr>
      <p:grpSpPr>
        <a:xfrm>
          <a:off x="0" y="0"/>
          <a:ext cx="0" cy="0"/>
          <a:chOff x="0" y="0"/>
          <a:chExt cx="0" cy="0"/>
        </a:xfrm>
      </p:grpSpPr>
      <p:sp>
        <p:nvSpPr>
          <p:cNvPr id="195" name="Google Shape;195;p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96" name="Google Shape;196;p1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
              <a:t>Alternative slide to the bulleted list slide</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1"/>
        <p:cNvGrpSpPr/>
        <p:nvPr/>
      </p:nvGrpSpPr>
      <p:grpSpPr>
        <a:xfrm>
          <a:off x="0" y="0"/>
          <a:ext cx="0" cy="0"/>
          <a:chOff x="0" y="0"/>
          <a:chExt cx="0" cy="0"/>
        </a:xfrm>
      </p:grpSpPr>
      <p:sp>
        <p:nvSpPr>
          <p:cNvPr id="222" name="Google Shape;222;p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23" name="Google Shape;223;p1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
              <a:t>Alternative slide to the bulleted list slide</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8"/>
        <p:cNvGrpSpPr/>
        <p:nvPr/>
      </p:nvGrpSpPr>
      <p:grpSpPr>
        <a:xfrm>
          <a:off x="0" y="0"/>
          <a:ext cx="0" cy="0"/>
          <a:chOff x="0" y="0"/>
          <a:chExt cx="0" cy="0"/>
        </a:xfrm>
      </p:grpSpPr>
      <p:sp>
        <p:nvSpPr>
          <p:cNvPr id="249" name="Google Shape;249;p1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50" name="Google Shape;250;p1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
              <a:t>Alternative slide to the bulleted list slide</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9"/>
        <p:cNvGrpSpPr/>
        <p:nvPr/>
      </p:nvGrpSpPr>
      <p:grpSpPr>
        <a:xfrm>
          <a:off x="0" y="0"/>
          <a:ext cx="0" cy="0"/>
          <a:chOff x="0" y="0"/>
          <a:chExt cx="0" cy="0"/>
        </a:xfrm>
      </p:grpSpPr>
      <p:sp>
        <p:nvSpPr>
          <p:cNvPr id="260" name="Google Shape;260;p1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61" name="Google Shape;261;p1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
              <a:t>Alternative slide to the bulleted list slide</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9"/>
        <p:cNvGrpSpPr/>
        <p:nvPr/>
      </p:nvGrpSpPr>
      <p:grpSpPr>
        <a:xfrm>
          <a:off x="0" y="0"/>
          <a:ext cx="0" cy="0"/>
          <a:chOff x="0" y="0"/>
          <a:chExt cx="0" cy="0"/>
        </a:xfrm>
      </p:grpSpPr>
      <p:sp>
        <p:nvSpPr>
          <p:cNvPr id="270" name="Google Shape;270;gad0a506fae_1_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71" name="Google Shape;271;gad0a506fae_1_5: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72" name="Google Shape;272;gad0a506fae_1_5: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400"/>
              <a:buFont typeface="Arial"/>
              <a:buNone/>
            </a:pPr>
            <a:fld id="{00000000-1234-1234-1234-123412341234}" type="slidenum">
              <a:rPr lang="en"/>
              <a:t>15</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5"/>
        <p:cNvGrpSpPr/>
        <p:nvPr/>
      </p:nvGrpSpPr>
      <p:grpSpPr>
        <a:xfrm>
          <a:off x="0" y="0"/>
          <a:ext cx="0" cy="0"/>
          <a:chOff x="0" y="0"/>
          <a:chExt cx="0" cy="0"/>
        </a:xfrm>
      </p:grpSpPr>
      <p:sp>
        <p:nvSpPr>
          <p:cNvPr id="276" name="Google Shape;276;gad0a506fae_1_1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77" name="Google Shape;277;gad0a506fae_1_1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1"/>
        <p:cNvGrpSpPr/>
        <p:nvPr/>
      </p:nvGrpSpPr>
      <p:grpSpPr>
        <a:xfrm>
          <a:off x="0" y="0"/>
          <a:ext cx="0" cy="0"/>
          <a:chOff x="0" y="0"/>
          <a:chExt cx="0" cy="0"/>
        </a:xfrm>
      </p:grpSpPr>
      <p:sp>
        <p:nvSpPr>
          <p:cNvPr id="282" name="Google Shape;282;gad0a506fae_1_15: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83" name="Google Shape;283;gad0a506fae_1_1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7"/>
        <p:cNvGrpSpPr/>
        <p:nvPr/>
      </p:nvGrpSpPr>
      <p:grpSpPr>
        <a:xfrm>
          <a:off x="0" y="0"/>
          <a:ext cx="0" cy="0"/>
          <a:chOff x="0" y="0"/>
          <a:chExt cx="0" cy="0"/>
        </a:xfrm>
      </p:grpSpPr>
      <p:sp>
        <p:nvSpPr>
          <p:cNvPr id="288" name="Google Shape;288;gad0a506fae_1_2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89" name="Google Shape;289;gad0a506fae_1_2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3"/>
        <p:cNvGrpSpPr/>
        <p:nvPr/>
      </p:nvGrpSpPr>
      <p:grpSpPr>
        <a:xfrm>
          <a:off x="0" y="0"/>
          <a:ext cx="0" cy="0"/>
          <a:chOff x="0" y="0"/>
          <a:chExt cx="0" cy="0"/>
        </a:xfrm>
      </p:grpSpPr>
      <p:sp>
        <p:nvSpPr>
          <p:cNvPr id="294" name="Google Shape;294;gad0a506fae_1_25: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95" name="Google Shape;295;gad0a506fae_1_2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9"/>
        <p:cNvGrpSpPr/>
        <p:nvPr/>
      </p:nvGrpSpPr>
      <p:grpSpPr>
        <a:xfrm>
          <a:off x="0" y="0"/>
          <a:ext cx="0" cy="0"/>
          <a:chOff x="0" y="0"/>
          <a:chExt cx="0" cy="0"/>
        </a:xfrm>
      </p:grpSpPr>
      <p:sp>
        <p:nvSpPr>
          <p:cNvPr id="300" name="Google Shape;300;gad0a506fae_1_3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01" name="Google Shape;301;gad0a506fae_1_3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5"/>
        <p:cNvGrpSpPr/>
        <p:nvPr/>
      </p:nvGrpSpPr>
      <p:grpSpPr>
        <a:xfrm>
          <a:off x="0" y="0"/>
          <a:ext cx="0" cy="0"/>
          <a:chOff x="0" y="0"/>
          <a:chExt cx="0" cy="0"/>
        </a:xfrm>
      </p:grpSpPr>
      <p:sp>
        <p:nvSpPr>
          <p:cNvPr id="306" name="Google Shape;306;gad0a506fae_1_35: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07" name="Google Shape;307;gad0a506fae_1_3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jpg"/></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a:noFill/>
          <a:ln>
            <a:noFill/>
          </a:ln>
        </p:spPr>
        <p:txBody>
          <a:bodyPr spcFirstLastPara="1" wrap="square" lIns="91425" tIns="91425" rIns="91425" bIns="91425" anchor="b" anchorCtr="0">
            <a:noAutofit/>
          </a:bodyPr>
          <a:lstStyle>
            <a:lvl1pPr lvl="0" algn="ctr">
              <a:lnSpc>
                <a:spcPct val="100000"/>
              </a:lnSpc>
              <a:spcBef>
                <a:spcPts val="0"/>
              </a:spcBef>
              <a:spcAft>
                <a:spcPts val="0"/>
              </a:spcAft>
              <a:buSzPts val="5200"/>
              <a:buNone/>
              <a:defRPr sz="5200"/>
            </a:lvl1pPr>
            <a:lvl2pPr lvl="1" algn="ctr">
              <a:lnSpc>
                <a:spcPct val="100000"/>
              </a:lnSpc>
              <a:spcBef>
                <a:spcPts val="0"/>
              </a:spcBef>
              <a:spcAft>
                <a:spcPts val="0"/>
              </a:spcAft>
              <a:buSzPts val="5200"/>
              <a:buNone/>
              <a:defRPr sz="5200"/>
            </a:lvl2pPr>
            <a:lvl3pPr lvl="2" algn="ctr">
              <a:lnSpc>
                <a:spcPct val="100000"/>
              </a:lnSpc>
              <a:spcBef>
                <a:spcPts val="0"/>
              </a:spcBef>
              <a:spcAft>
                <a:spcPts val="0"/>
              </a:spcAft>
              <a:buSzPts val="5200"/>
              <a:buNone/>
              <a:defRPr sz="5200"/>
            </a:lvl3pPr>
            <a:lvl4pPr lvl="3" algn="ctr">
              <a:lnSpc>
                <a:spcPct val="100000"/>
              </a:lnSpc>
              <a:spcBef>
                <a:spcPts val="0"/>
              </a:spcBef>
              <a:spcAft>
                <a:spcPts val="0"/>
              </a:spcAft>
              <a:buSzPts val="5200"/>
              <a:buNone/>
              <a:defRPr sz="5200"/>
            </a:lvl4pPr>
            <a:lvl5pPr lvl="4" algn="ctr">
              <a:lnSpc>
                <a:spcPct val="100000"/>
              </a:lnSpc>
              <a:spcBef>
                <a:spcPts val="0"/>
              </a:spcBef>
              <a:spcAft>
                <a:spcPts val="0"/>
              </a:spcAft>
              <a:buSzPts val="5200"/>
              <a:buNone/>
              <a:defRPr sz="5200"/>
            </a:lvl5pPr>
            <a:lvl6pPr lvl="5" algn="ctr">
              <a:lnSpc>
                <a:spcPct val="100000"/>
              </a:lnSpc>
              <a:spcBef>
                <a:spcPts val="0"/>
              </a:spcBef>
              <a:spcAft>
                <a:spcPts val="0"/>
              </a:spcAft>
              <a:buSzPts val="5200"/>
              <a:buNone/>
              <a:defRPr sz="5200"/>
            </a:lvl6pPr>
            <a:lvl7pPr lvl="6" algn="ctr">
              <a:lnSpc>
                <a:spcPct val="100000"/>
              </a:lnSpc>
              <a:spcBef>
                <a:spcPts val="0"/>
              </a:spcBef>
              <a:spcAft>
                <a:spcPts val="0"/>
              </a:spcAft>
              <a:buSzPts val="5200"/>
              <a:buNone/>
              <a:defRPr sz="5200"/>
            </a:lvl7pPr>
            <a:lvl8pPr lvl="7" algn="ctr">
              <a:lnSpc>
                <a:spcPct val="100000"/>
              </a:lnSpc>
              <a:spcBef>
                <a:spcPts val="0"/>
              </a:spcBef>
              <a:spcAft>
                <a:spcPts val="0"/>
              </a:spcAft>
              <a:buSzPts val="5200"/>
              <a:buNone/>
              <a:defRPr sz="5200"/>
            </a:lvl8pPr>
            <a:lvl9pPr lvl="8" algn="ctr">
              <a:lnSpc>
                <a:spcPct val="100000"/>
              </a:lnSpc>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a:noFill/>
          <a:ln>
            <a:noFill/>
          </a:ln>
        </p:spPr>
        <p:txBody>
          <a:bodyPr spcFirstLastPara="1" wrap="square" lIns="91425" tIns="91425" rIns="91425" bIns="91425" anchor="t" anchorCtr="0">
            <a:no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150850"/>
            <a:ext cx="8520600" cy="841800"/>
          </a:xfrm>
          <a:prstGeom prst="rect">
            <a:avLst/>
          </a:prstGeom>
          <a:noFill/>
          <a:ln>
            <a:noFill/>
          </a:ln>
        </p:spPr>
        <p:txBody>
          <a:bodyPr spcFirstLastPara="1" wrap="square" lIns="91425" tIns="91425" rIns="91425" bIns="91425" anchor="ctr" anchorCtr="0">
            <a:noAutofit/>
          </a:bodyPr>
          <a:lstStyle>
            <a:lvl1pPr lvl="0" algn="ctr">
              <a:lnSpc>
                <a:spcPct val="100000"/>
              </a:lnSpc>
              <a:spcBef>
                <a:spcPts val="0"/>
              </a:spcBef>
              <a:spcAft>
                <a:spcPts val="0"/>
              </a:spcAft>
              <a:buSzPts val="3600"/>
              <a:buNone/>
              <a:defRPr sz="3600"/>
            </a:lvl1pPr>
            <a:lvl2pPr lvl="1" algn="ctr">
              <a:lnSpc>
                <a:spcPct val="100000"/>
              </a:lnSpc>
              <a:spcBef>
                <a:spcPts val="0"/>
              </a:spcBef>
              <a:spcAft>
                <a:spcPts val="0"/>
              </a:spcAft>
              <a:buSzPts val="3600"/>
              <a:buNone/>
              <a:defRPr sz="3600"/>
            </a:lvl2pPr>
            <a:lvl3pPr lvl="2" algn="ctr">
              <a:lnSpc>
                <a:spcPct val="100000"/>
              </a:lnSpc>
              <a:spcBef>
                <a:spcPts val="0"/>
              </a:spcBef>
              <a:spcAft>
                <a:spcPts val="0"/>
              </a:spcAft>
              <a:buSzPts val="3600"/>
              <a:buNone/>
              <a:defRPr sz="3600"/>
            </a:lvl3pPr>
            <a:lvl4pPr lvl="3" algn="ctr">
              <a:lnSpc>
                <a:spcPct val="100000"/>
              </a:lnSpc>
              <a:spcBef>
                <a:spcPts val="0"/>
              </a:spcBef>
              <a:spcAft>
                <a:spcPts val="0"/>
              </a:spcAft>
              <a:buSzPts val="3600"/>
              <a:buNone/>
              <a:defRPr sz="3600"/>
            </a:lvl4pPr>
            <a:lvl5pPr lvl="4" algn="ctr">
              <a:lnSpc>
                <a:spcPct val="100000"/>
              </a:lnSpc>
              <a:spcBef>
                <a:spcPts val="0"/>
              </a:spcBef>
              <a:spcAft>
                <a:spcPts val="0"/>
              </a:spcAft>
              <a:buSzPts val="3600"/>
              <a:buNone/>
              <a:defRPr sz="3600"/>
            </a:lvl5pPr>
            <a:lvl6pPr lvl="5" algn="ctr">
              <a:lnSpc>
                <a:spcPct val="100000"/>
              </a:lnSpc>
              <a:spcBef>
                <a:spcPts val="0"/>
              </a:spcBef>
              <a:spcAft>
                <a:spcPts val="0"/>
              </a:spcAft>
              <a:buSzPts val="3600"/>
              <a:buNone/>
              <a:defRPr sz="3600"/>
            </a:lvl6pPr>
            <a:lvl7pPr lvl="6" algn="ctr">
              <a:lnSpc>
                <a:spcPct val="100000"/>
              </a:lnSpc>
              <a:spcBef>
                <a:spcPts val="0"/>
              </a:spcBef>
              <a:spcAft>
                <a:spcPts val="0"/>
              </a:spcAft>
              <a:buSzPts val="3600"/>
              <a:buNone/>
              <a:defRPr sz="3600"/>
            </a:lvl7pPr>
            <a:lvl8pPr lvl="7" algn="ctr">
              <a:lnSpc>
                <a:spcPct val="100000"/>
              </a:lnSpc>
              <a:spcBef>
                <a:spcPts val="0"/>
              </a:spcBef>
              <a:spcAft>
                <a:spcPts val="0"/>
              </a:spcAft>
              <a:buSzPts val="3600"/>
              <a:buNone/>
              <a:defRPr sz="3600"/>
            </a:lvl8pPr>
            <a:lvl9pPr lvl="8" algn="ctr">
              <a:lnSpc>
                <a:spcPct val="100000"/>
              </a:lnSpc>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Autofit/>
          </a:bodyPr>
          <a:lstStyle>
            <a:lvl1pPr marL="457200" lvl="0" indent="-342900" algn="l">
              <a:lnSpc>
                <a:spcPct val="115000"/>
              </a:lnSpc>
              <a:spcBef>
                <a:spcPts val="0"/>
              </a:spcBef>
              <a:spcAft>
                <a:spcPts val="0"/>
              </a:spcAft>
              <a:buSzPts val="1800"/>
              <a:buChar char="●"/>
              <a:defRPr/>
            </a:lvl1pPr>
            <a:lvl2pPr marL="914400" lvl="1" indent="-317500" algn="l">
              <a:lnSpc>
                <a:spcPct val="115000"/>
              </a:lnSpc>
              <a:spcBef>
                <a:spcPts val="1600"/>
              </a:spcBef>
              <a:spcAft>
                <a:spcPts val="0"/>
              </a:spcAft>
              <a:buSzPts val="1400"/>
              <a:buChar char="○"/>
              <a:defRPr/>
            </a:lvl2pPr>
            <a:lvl3pPr marL="1371600" lvl="2" indent="-317500" algn="l">
              <a:lnSpc>
                <a:spcPct val="115000"/>
              </a:lnSpc>
              <a:spcBef>
                <a:spcPts val="1600"/>
              </a:spcBef>
              <a:spcAft>
                <a:spcPts val="0"/>
              </a:spcAft>
              <a:buSzPts val="1400"/>
              <a:buChar char="■"/>
              <a:defRPr/>
            </a:lvl3pPr>
            <a:lvl4pPr marL="1828800" lvl="3" indent="-317500" algn="l">
              <a:lnSpc>
                <a:spcPct val="115000"/>
              </a:lnSpc>
              <a:spcBef>
                <a:spcPts val="1600"/>
              </a:spcBef>
              <a:spcAft>
                <a:spcPts val="0"/>
              </a:spcAft>
              <a:buSzPts val="1400"/>
              <a:buChar char="●"/>
              <a:defRPr/>
            </a:lvl4pPr>
            <a:lvl5pPr marL="2286000" lvl="4" indent="-317500" algn="l">
              <a:lnSpc>
                <a:spcPct val="115000"/>
              </a:lnSpc>
              <a:spcBef>
                <a:spcPts val="1600"/>
              </a:spcBef>
              <a:spcAft>
                <a:spcPts val="0"/>
              </a:spcAft>
              <a:buSzPts val="1400"/>
              <a:buChar char="○"/>
              <a:defRPr/>
            </a:lvl5pPr>
            <a:lvl6pPr marL="2743200" lvl="5" indent="-317500" algn="l">
              <a:lnSpc>
                <a:spcPct val="115000"/>
              </a:lnSpc>
              <a:spcBef>
                <a:spcPts val="1600"/>
              </a:spcBef>
              <a:spcAft>
                <a:spcPts val="0"/>
              </a:spcAft>
              <a:buSzPts val="1400"/>
              <a:buChar char="■"/>
              <a:defRPr/>
            </a:lvl6pPr>
            <a:lvl7pPr marL="3200400" lvl="6" indent="-317500" algn="l">
              <a:lnSpc>
                <a:spcPct val="115000"/>
              </a:lnSpc>
              <a:spcBef>
                <a:spcPts val="1600"/>
              </a:spcBef>
              <a:spcAft>
                <a:spcPts val="0"/>
              </a:spcAft>
              <a:buSzPts val="1400"/>
              <a:buChar char="●"/>
              <a:defRPr/>
            </a:lvl7pPr>
            <a:lvl8pPr marL="3657600" lvl="7" indent="-317500" algn="l">
              <a:lnSpc>
                <a:spcPct val="115000"/>
              </a:lnSpc>
              <a:spcBef>
                <a:spcPts val="1600"/>
              </a:spcBef>
              <a:spcAft>
                <a:spcPts val="0"/>
              </a:spcAft>
              <a:buSzPts val="1400"/>
              <a:buChar char="○"/>
              <a:defRPr/>
            </a:lvl8pPr>
            <a:lvl9pPr marL="4114800" lvl="8" indent="-317500" algn="l">
              <a:lnSpc>
                <a:spcPct val="115000"/>
              </a:lnSpc>
              <a:spcBef>
                <a:spcPts val="1600"/>
              </a:spcBef>
              <a:spcAft>
                <a:spcPts val="160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152475"/>
            <a:ext cx="3999900" cy="3416400"/>
          </a:xfrm>
          <a:prstGeom prst="rect">
            <a:avLst/>
          </a:prstGeom>
          <a:noFill/>
          <a:ln>
            <a:noFill/>
          </a:ln>
        </p:spPr>
        <p:txBody>
          <a:bodyPr spcFirstLastPara="1" wrap="square" lIns="91425" tIns="91425" rIns="91425" bIns="91425" anchor="t" anchorCtr="0">
            <a:noAutofit/>
          </a:bodyPr>
          <a:lstStyle>
            <a:lvl1pPr marL="457200" lvl="0" indent="-317500" algn="l">
              <a:lnSpc>
                <a:spcPct val="115000"/>
              </a:lnSpc>
              <a:spcBef>
                <a:spcPts val="0"/>
              </a:spcBef>
              <a:spcAft>
                <a:spcPts val="0"/>
              </a:spcAft>
              <a:buSzPts val="1400"/>
              <a:buChar char="●"/>
              <a:defRPr sz="1400"/>
            </a:lvl1pPr>
            <a:lvl2pPr marL="914400" lvl="1" indent="-304800" algn="l">
              <a:lnSpc>
                <a:spcPct val="115000"/>
              </a:lnSpc>
              <a:spcBef>
                <a:spcPts val="1600"/>
              </a:spcBef>
              <a:spcAft>
                <a:spcPts val="0"/>
              </a:spcAft>
              <a:buSzPts val="1200"/>
              <a:buChar char="○"/>
              <a:defRPr sz="1200"/>
            </a:lvl2pPr>
            <a:lvl3pPr marL="1371600" lvl="2" indent="-304800" algn="l">
              <a:lnSpc>
                <a:spcPct val="115000"/>
              </a:lnSpc>
              <a:spcBef>
                <a:spcPts val="1600"/>
              </a:spcBef>
              <a:spcAft>
                <a:spcPts val="0"/>
              </a:spcAft>
              <a:buSzPts val="1200"/>
              <a:buChar char="■"/>
              <a:defRPr sz="1200"/>
            </a:lvl3pPr>
            <a:lvl4pPr marL="1828800" lvl="3" indent="-304800" algn="l">
              <a:lnSpc>
                <a:spcPct val="115000"/>
              </a:lnSpc>
              <a:spcBef>
                <a:spcPts val="1600"/>
              </a:spcBef>
              <a:spcAft>
                <a:spcPts val="0"/>
              </a:spcAft>
              <a:buSzPts val="1200"/>
              <a:buChar char="●"/>
              <a:defRPr sz="1200"/>
            </a:lvl4pPr>
            <a:lvl5pPr marL="2286000" lvl="4" indent="-304800" algn="l">
              <a:lnSpc>
                <a:spcPct val="115000"/>
              </a:lnSpc>
              <a:spcBef>
                <a:spcPts val="1600"/>
              </a:spcBef>
              <a:spcAft>
                <a:spcPts val="0"/>
              </a:spcAft>
              <a:buSzPts val="1200"/>
              <a:buChar char="○"/>
              <a:defRPr sz="1200"/>
            </a:lvl5pPr>
            <a:lvl6pPr marL="2743200" lvl="5" indent="-304800" algn="l">
              <a:lnSpc>
                <a:spcPct val="115000"/>
              </a:lnSpc>
              <a:spcBef>
                <a:spcPts val="1600"/>
              </a:spcBef>
              <a:spcAft>
                <a:spcPts val="0"/>
              </a:spcAft>
              <a:buSzPts val="1200"/>
              <a:buChar char="■"/>
              <a:defRPr sz="1200"/>
            </a:lvl6pPr>
            <a:lvl7pPr marL="3200400" lvl="6" indent="-304800" algn="l">
              <a:lnSpc>
                <a:spcPct val="115000"/>
              </a:lnSpc>
              <a:spcBef>
                <a:spcPts val="1600"/>
              </a:spcBef>
              <a:spcAft>
                <a:spcPts val="0"/>
              </a:spcAft>
              <a:buSzPts val="1200"/>
              <a:buChar char="●"/>
              <a:defRPr sz="1200"/>
            </a:lvl7pPr>
            <a:lvl8pPr marL="3657600" lvl="7" indent="-304800" algn="l">
              <a:lnSpc>
                <a:spcPct val="115000"/>
              </a:lnSpc>
              <a:spcBef>
                <a:spcPts val="1600"/>
              </a:spcBef>
              <a:spcAft>
                <a:spcPts val="0"/>
              </a:spcAft>
              <a:buSzPts val="1200"/>
              <a:buChar char="○"/>
              <a:defRPr sz="1200"/>
            </a:lvl8pPr>
            <a:lvl9pPr marL="4114800" lvl="8" indent="-304800" algn="l">
              <a:lnSpc>
                <a:spcPct val="115000"/>
              </a:lnSpc>
              <a:spcBef>
                <a:spcPts val="1600"/>
              </a:spcBef>
              <a:spcAft>
                <a:spcPts val="1600"/>
              </a:spcAft>
              <a:buSzPts val="1200"/>
              <a:buChar char="■"/>
              <a:defRPr sz="1200"/>
            </a:lvl9pPr>
          </a:lstStyle>
          <a:p>
            <a:endParaRPr/>
          </a:p>
        </p:txBody>
      </p:sp>
      <p:sp>
        <p:nvSpPr>
          <p:cNvPr id="23" name="Google Shape;23;p5"/>
          <p:cNvSpPr txBox="1">
            <a:spLocks noGrp="1"/>
          </p:cNvSpPr>
          <p:nvPr>
            <p:ph type="body" idx="2"/>
          </p:nvPr>
        </p:nvSpPr>
        <p:spPr>
          <a:xfrm>
            <a:off x="4832400" y="1152475"/>
            <a:ext cx="3999900" cy="3416400"/>
          </a:xfrm>
          <a:prstGeom prst="rect">
            <a:avLst/>
          </a:prstGeom>
          <a:noFill/>
          <a:ln>
            <a:noFill/>
          </a:ln>
        </p:spPr>
        <p:txBody>
          <a:bodyPr spcFirstLastPara="1" wrap="square" lIns="91425" tIns="91425" rIns="91425" bIns="91425" anchor="t" anchorCtr="0">
            <a:noAutofit/>
          </a:bodyPr>
          <a:lstStyle>
            <a:lvl1pPr marL="457200" lvl="0" indent="-317500" algn="l">
              <a:lnSpc>
                <a:spcPct val="115000"/>
              </a:lnSpc>
              <a:spcBef>
                <a:spcPts val="0"/>
              </a:spcBef>
              <a:spcAft>
                <a:spcPts val="0"/>
              </a:spcAft>
              <a:buSzPts val="1400"/>
              <a:buChar char="●"/>
              <a:defRPr sz="1400"/>
            </a:lvl1pPr>
            <a:lvl2pPr marL="914400" lvl="1" indent="-304800" algn="l">
              <a:lnSpc>
                <a:spcPct val="115000"/>
              </a:lnSpc>
              <a:spcBef>
                <a:spcPts val="1600"/>
              </a:spcBef>
              <a:spcAft>
                <a:spcPts val="0"/>
              </a:spcAft>
              <a:buSzPts val="1200"/>
              <a:buChar char="○"/>
              <a:defRPr sz="1200"/>
            </a:lvl2pPr>
            <a:lvl3pPr marL="1371600" lvl="2" indent="-304800" algn="l">
              <a:lnSpc>
                <a:spcPct val="115000"/>
              </a:lnSpc>
              <a:spcBef>
                <a:spcPts val="1600"/>
              </a:spcBef>
              <a:spcAft>
                <a:spcPts val="0"/>
              </a:spcAft>
              <a:buSzPts val="1200"/>
              <a:buChar char="■"/>
              <a:defRPr sz="1200"/>
            </a:lvl3pPr>
            <a:lvl4pPr marL="1828800" lvl="3" indent="-304800" algn="l">
              <a:lnSpc>
                <a:spcPct val="115000"/>
              </a:lnSpc>
              <a:spcBef>
                <a:spcPts val="1600"/>
              </a:spcBef>
              <a:spcAft>
                <a:spcPts val="0"/>
              </a:spcAft>
              <a:buSzPts val="1200"/>
              <a:buChar char="●"/>
              <a:defRPr sz="1200"/>
            </a:lvl4pPr>
            <a:lvl5pPr marL="2286000" lvl="4" indent="-304800" algn="l">
              <a:lnSpc>
                <a:spcPct val="115000"/>
              </a:lnSpc>
              <a:spcBef>
                <a:spcPts val="1600"/>
              </a:spcBef>
              <a:spcAft>
                <a:spcPts val="0"/>
              </a:spcAft>
              <a:buSzPts val="1200"/>
              <a:buChar char="○"/>
              <a:defRPr sz="1200"/>
            </a:lvl5pPr>
            <a:lvl6pPr marL="2743200" lvl="5" indent="-304800" algn="l">
              <a:lnSpc>
                <a:spcPct val="115000"/>
              </a:lnSpc>
              <a:spcBef>
                <a:spcPts val="1600"/>
              </a:spcBef>
              <a:spcAft>
                <a:spcPts val="0"/>
              </a:spcAft>
              <a:buSzPts val="1200"/>
              <a:buChar char="■"/>
              <a:defRPr sz="1200"/>
            </a:lvl6pPr>
            <a:lvl7pPr marL="3200400" lvl="6" indent="-304800" algn="l">
              <a:lnSpc>
                <a:spcPct val="115000"/>
              </a:lnSpc>
              <a:spcBef>
                <a:spcPts val="1600"/>
              </a:spcBef>
              <a:spcAft>
                <a:spcPts val="0"/>
              </a:spcAft>
              <a:buSzPts val="1200"/>
              <a:buChar char="●"/>
              <a:defRPr sz="1200"/>
            </a:lvl7pPr>
            <a:lvl8pPr marL="3657600" lvl="7" indent="-304800" algn="l">
              <a:lnSpc>
                <a:spcPct val="115000"/>
              </a:lnSpc>
              <a:spcBef>
                <a:spcPts val="1600"/>
              </a:spcBef>
              <a:spcAft>
                <a:spcPts val="0"/>
              </a:spcAft>
              <a:buSzPts val="1200"/>
              <a:buChar char="○"/>
              <a:defRPr sz="1200"/>
            </a:lvl8pPr>
            <a:lvl9pPr marL="4114800" lvl="8" indent="-304800" algn="l">
              <a:lnSpc>
                <a:spcPct val="115000"/>
              </a:lnSpc>
              <a:spcBef>
                <a:spcPts val="1600"/>
              </a:spcBef>
              <a:spcAft>
                <a:spcPts val="1600"/>
              </a:spcAft>
              <a:buSzPts val="1200"/>
              <a:buChar char="■"/>
              <a:defRPr sz="1200"/>
            </a:lvl9pPr>
          </a:lstStyle>
          <a:p>
            <a:endParaRPr/>
          </a:p>
        </p:txBody>
      </p:sp>
      <p:sp>
        <p:nvSpPr>
          <p:cNvPr id="24" name="Google Shape;24;p5"/>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a:noFill/>
          <a:ln>
            <a:noFill/>
          </a:ln>
        </p:spPr>
        <p:txBody>
          <a:bodyPr spcFirstLastPara="1" wrap="square" lIns="91425" tIns="91425" rIns="91425" bIns="91425" anchor="b" anchorCtr="0">
            <a:noAutofit/>
          </a:bodyPr>
          <a:lstStyle>
            <a:lvl1pPr lvl="0" algn="l">
              <a:lnSpc>
                <a:spcPct val="100000"/>
              </a:lnSpc>
              <a:spcBef>
                <a:spcPts val="0"/>
              </a:spcBef>
              <a:spcAft>
                <a:spcPts val="0"/>
              </a:spcAft>
              <a:buSzPts val="2400"/>
              <a:buNone/>
              <a:defRPr sz="2400"/>
            </a:lvl1pPr>
            <a:lvl2pPr lvl="1" algn="l">
              <a:lnSpc>
                <a:spcPct val="100000"/>
              </a:lnSpc>
              <a:spcBef>
                <a:spcPts val="0"/>
              </a:spcBef>
              <a:spcAft>
                <a:spcPts val="0"/>
              </a:spcAft>
              <a:buSzPts val="2400"/>
              <a:buNone/>
              <a:defRPr sz="2400"/>
            </a:lvl2pPr>
            <a:lvl3pPr lvl="2" algn="l">
              <a:lnSpc>
                <a:spcPct val="100000"/>
              </a:lnSpc>
              <a:spcBef>
                <a:spcPts val="0"/>
              </a:spcBef>
              <a:spcAft>
                <a:spcPts val="0"/>
              </a:spcAft>
              <a:buSzPts val="2400"/>
              <a:buNone/>
              <a:defRPr sz="2400"/>
            </a:lvl3pPr>
            <a:lvl4pPr lvl="3" algn="l">
              <a:lnSpc>
                <a:spcPct val="100000"/>
              </a:lnSpc>
              <a:spcBef>
                <a:spcPts val="0"/>
              </a:spcBef>
              <a:spcAft>
                <a:spcPts val="0"/>
              </a:spcAft>
              <a:buSzPts val="2400"/>
              <a:buNone/>
              <a:defRPr sz="2400"/>
            </a:lvl4pPr>
            <a:lvl5pPr lvl="4" algn="l">
              <a:lnSpc>
                <a:spcPct val="100000"/>
              </a:lnSpc>
              <a:spcBef>
                <a:spcPts val="0"/>
              </a:spcBef>
              <a:spcAft>
                <a:spcPts val="0"/>
              </a:spcAft>
              <a:buSzPts val="2400"/>
              <a:buNone/>
              <a:defRPr sz="2400"/>
            </a:lvl5pPr>
            <a:lvl6pPr lvl="5" algn="l">
              <a:lnSpc>
                <a:spcPct val="100000"/>
              </a:lnSpc>
              <a:spcBef>
                <a:spcPts val="0"/>
              </a:spcBef>
              <a:spcAft>
                <a:spcPts val="0"/>
              </a:spcAft>
              <a:buSzPts val="2400"/>
              <a:buNone/>
              <a:defRPr sz="2400"/>
            </a:lvl6pPr>
            <a:lvl7pPr lvl="6" algn="l">
              <a:lnSpc>
                <a:spcPct val="100000"/>
              </a:lnSpc>
              <a:spcBef>
                <a:spcPts val="0"/>
              </a:spcBef>
              <a:spcAft>
                <a:spcPts val="0"/>
              </a:spcAft>
              <a:buSzPts val="2400"/>
              <a:buNone/>
              <a:defRPr sz="2400"/>
            </a:lvl7pPr>
            <a:lvl8pPr lvl="7" algn="l">
              <a:lnSpc>
                <a:spcPct val="100000"/>
              </a:lnSpc>
              <a:spcBef>
                <a:spcPts val="0"/>
              </a:spcBef>
              <a:spcAft>
                <a:spcPts val="0"/>
              </a:spcAft>
              <a:buSzPts val="2400"/>
              <a:buNone/>
              <a:defRPr sz="2400"/>
            </a:lvl8pPr>
            <a:lvl9pPr lvl="8" algn="l">
              <a:lnSpc>
                <a:spcPct val="100000"/>
              </a:lnSpc>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389600"/>
            <a:ext cx="2808000" cy="3179400"/>
          </a:xfrm>
          <a:prstGeom prst="rect">
            <a:avLst/>
          </a:prstGeom>
          <a:noFill/>
          <a:ln>
            <a:noFill/>
          </a:ln>
        </p:spPr>
        <p:txBody>
          <a:bodyPr spcFirstLastPara="1" wrap="square" lIns="91425" tIns="91425" rIns="91425" bIns="91425" anchor="t" anchorCtr="0">
            <a:noAutofit/>
          </a:bodyPr>
          <a:lstStyle>
            <a:lvl1pPr marL="457200" lvl="0" indent="-304800" algn="l">
              <a:lnSpc>
                <a:spcPct val="115000"/>
              </a:lnSpc>
              <a:spcBef>
                <a:spcPts val="0"/>
              </a:spcBef>
              <a:spcAft>
                <a:spcPts val="0"/>
              </a:spcAft>
              <a:buSzPts val="1200"/>
              <a:buChar char="●"/>
              <a:defRPr sz="1200"/>
            </a:lvl1pPr>
            <a:lvl2pPr marL="914400" lvl="1" indent="-304800" algn="l">
              <a:lnSpc>
                <a:spcPct val="115000"/>
              </a:lnSpc>
              <a:spcBef>
                <a:spcPts val="1600"/>
              </a:spcBef>
              <a:spcAft>
                <a:spcPts val="0"/>
              </a:spcAft>
              <a:buSzPts val="1200"/>
              <a:buChar char="○"/>
              <a:defRPr sz="1200"/>
            </a:lvl2pPr>
            <a:lvl3pPr marL="1371600" lvl="2" indent="-304800" algn="l">
              <a:lnSpc>
                <a:spcPct val="115000"/>
              </a:lnSpc>
              <a:spcBef>
                <a:spcPts val="1600"/>
              </a:spcBef>
              <a:spcAft>
                <a:spcPts val="0"/>
              </a:spcAft>
              <a:buSzPts val="1200"/>
              <a:buChar char="■"/>
              <a:defRPr sz="1200"/>
            </a:lvl3pPr>
            <a:lvl4pPr marL="1828800" lvl="3" indent="-304800" algn="l">
              <a:lnSpc>
                <a:spcPct val="115000"/>
              </a:lnSpc>
              <a:spcBef>
                <a:spcPts val="1600"/>
              </a:spcBef>
              <a:spcAft>
                <a:spcPts val="0"/>
              </a:spcAft>
              <a:buSzPts val="1200"/>
              <a:buChar char="●"/>
              <a:defRPr sz="1200"/>
            </a:lvl4pPr>
            <a:lvl5pPr marL="2286000" lvl="4" indent="-304800" algn="l">
              <a:lnSpc>
                <a:spcPct val="115000"/>
              </a:lnSpc>
              <a:spcBef>
                <a:spcPts val="1600"/>
              </a:spcBef>
              <a:spcAft>
                <a:spcPts val="0"/>
              </a:spcAft>
              <a:buSzPts val="1200"/>
              <a:buChar char="○"/>
              <a:defRPr sz="1200"/>
            </a:lvl5pPr>
            <a:lvl6pPr marL="2743200" lvl="5" indent="-304800" algn="l">
              <a:lnSpc>
                <a:spcPct val="115000"/>
              </a:lnSpc>
              <a:spcBef>
                <a:spcPts val="1600"/>
              </a:spcBef>
              <a:spcAft>
                <a:spcPts val="0"/>
              </a:spcAft>
              <a:buSzPts val="1200"/>
              <a:buChar char="■"/>
              <a:defRPr sz="1200"/>
            </a:lvl6pPr>
            <a:lvl7pPr marL="3200400" lvl="6" indent="-304800" algn="l">
              <a:lnSpc>
                <a:spcPct val="115000"/>
              </a:lnSpc>
              <a:spcBef>
                <a:spcPts val="1600"/>
              </a:spcBef>
              <a:spcAft>
                <a:spcPts val="0"/>
              </a:spcAft>
              <a:buSzPts val="1200"/>
              <a:buChar char="●"/>
              <a:defRPr sz="1200"/>
            </a:lvl7pPr>
            <a:lvl8pPr marL="3657600" lvl="7" indent="-304800" algn="l">
              <a:lnSpc>
                <a:spcPct val="115000"/>
              </a:lnSpc>
              <a:spcBef>
                <a:spcPts val="1600"/>
              </a:spcBef>
              <a:spcAft>
                <a:spcPts val="0"/>
              </a:spcAft>
              <a:buSzPts val="1200"/>
              <a:buChar char="○"/>
              <a:defRPr sz="1200"/>
            </a:lvl8pPr>
            <a:lvl9pPr marL="4114800" lvl="8" indent="-304800" algn="l">
              <a:lnSpc>
                <a:spcPct val="115000"/>
              </a:lnSpc>
              <a:spcBef>
                <a:spcPts val="1600"/>
              </a:spcBef>
              <a:spcAft>
                <a:spcPts val="1600"/>
              </a:spcAft>
              <a:buSzPts val="1200"/>
              <a:buChar char="■"/>
              <a:defRPr sz="1200"/>
            </a:lvl9pPr>
          </a:lstStyle>
          <a:p>
            <a:endParaRPr/>
          </a:p>
        </p:txBody>
      </p:sp>
      <p:sp>
        <p:nvSpPr>
          <p:cNvPr id="31" name="Google Shape;31;p7"/>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a:noFill/>
          <a:ln>
            <a:noFill/>
          </a:ln>
        </p:spPr>
        <p:txBody>
          <a:bodyPr spcFirstLastPara="1" wrap="square" lIns="91425" tIns="91425" rIns="91425" bIns="91425" anchor="ctr" anchorCtr="0">
            <a:noAutofit/>
          </a:bodyPr>
          <a:lstStyle>
            <a:lvl1pPr lvl="0" algn="l">
              <a:lnSpc>
                <a:spcPct val="100000"/>
              </a:lnSpc>
              <a:spcBef>
                <a:spcPts val="0"/>
              </a:spcBef>
              <a:spcAft>
                <a:spcPts val="0"/>
              </a:spcAft>
              <a:buSzPts val="4800"/>
              <a:buNone/>
              <a:defRPr sz="4800"/>
            </a:lvl1pPr>
            <a:lvl2pPr lvl="1" algn="l">
              <a:lnSpc>
                <a:spcPct val="100000"/>
              </a:lnSpc>
              <a:spcBef>
                <a:spcPts val="0"/>
              </a:spcBef>
              <a:spcAft>
                <a:spcPts val="0"/>
              </a:spcAft>
              <a:buSzPts val="4800"/>
              <a:buNone/>
              <a:defRPr sz="4800"/>
            </a:lvl2pPr>
            <a:lvl3pPr lvl="2" algn="l">
              <a:lnSpc>
                <a:spcPct val="100000"/>
              </a:lnSpc>
              <a:spcBef>
                <a:spcPts val="0"/>
              </a:spcBef>
              <a:spcAft>
                <a:spcPts val="0"/>
              </a:spcAft>
              <a:buSzPts val="4800"/>
              <a:buNone/>
              <a:defRPr sz="4800"/>
            </a:lvl3pPr>
            <a:lvl4pPr lvl="3" algn="l">
              <a:lnSpc>
                <a:spcPct val="100000"/>
              </a:lnSpc>
              <a:spcBef>
                <a:spcPts val="0"/>
              </a:spcBef>
              <a:spcAft>
                <a:spcPts val="0"/>
              </a:spcAft>
              <a:buSzPts val="4800"/>
              <a:buNone/>
              <a:defRPr sz="4800"/>
            </a:lvl4pPr>
            <a:lvl5pPr lvl="4" algn="l">
              <a:lnSpc>
                <a:spcPct val="100000"/>
              </a:lnSpc>
              <a:spcBef>
                <a:spcPts val="0"/>
              </a:spcBef>
              <a:spcAft>
                <a:spcPts val="0"/>
              </a:spcAft>
              <a:buSzPts val="4800"/>
              <a:buNone/>
              <a:defRPr sz="4800"/>
            </a:lvl5pPr>
            <a:lvl6pPr lvl="5" algn="l">
              <a:lnSpc>
                <a:spcPct val="100000"/>
              </a:lnSpc>
              <a:spcBef>
                <a:spcPts val="0"/>
              </a:spcBef>
              <a:spcAft>
                <a:spcPts val="0"/>
              </a:spcAft>
              <a:buSzPts val="4800"/>
              <a:buNone/>
              <a:defRPr sz="4800"/>
            </a:lvl6pPr>
            <a:lvl7pPr lvl="6" algn="l">
              <a:lnSpc>
                <a:spcPct val="100000"/>
              </a:lnSpc>
              <a:spcBef>
                <a:spcPts val="0"/>
              </a:spcBef>
              <a:spcAft>
                <a:spcPts val="0"/>
              </a:spcAft>
              <a:buSzPts val="4800"/>
              <a:buNone/>
              <a:defRPr sz="4800"/>
            </a:lvl7pPr>
            <a:lvl8pPr lvl="7" algn="l">
              <a:lnSpc>
                <a:spcPct val="100000"/>
              </a:lnSpc>
              <a:spcBef>
                <a:spcPts val="0"/>
              </a:spcBef>
              <a:spcAft>
                <a:spcPts val="0"/>
              </a:spcAft>
              <a:buSzPts val="4800"/>
              <a:buNone/>
              <a:defRPr sz="4800"/>
            </a:lvl8pPr>
            <a:lvl9pPr lvl="8" algn="l">
              <a:lnSpc>
                <a:spcPct val="100000"/>
              </a:lnSpc>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7" name="Google Shape;37;p9"/>
          <p:cNvSpPr txBox="1">
            <a:spLocks noGrp="1"/>
          </p:cNvSpPr>
          <p:nvPr>
            <p:ph type="title"/>
          </p:nvPr>
        </p:nvSpPr>
        <p:spPr>
          <a:xfrm>
            <a:off x="265500" y="1233175"/>
            <a:ext cx="4045200" cy="1482300"/>
          </a:xfrm>
          <a:prstGeom prst="rect">
            <a:avLst/>
          </a:prstGeom>
          <a:noFill/>
          <a:ln>
            <a:noFill/>
          </a:ln>
        </p:spPr>
        <p:txBody>
          <a:bodyPr spcFirstLastPara="1" wrap="square" lIns="91425" tIns="91425" rIns="91425" bIns="91425" anchor="b" anchorCtr="0">
            <a:noAutofit/>
          </a:bodyPr>
          <a:lstStyle>
            <a:lvl1pPr lvl="0" algn="ctr">
              <a:lnSpc>
                <a:spcPct val="100000"/>
              </a:lnSpc>
              <a:spcBef>
                <a:spcPts val="0"/>
              </a:spcBef>
              <a:spcAft>
                <a:spcPts val="0"/>
              </a:spcAft>
              <a:buSzPts val="4200"/>
              <a:buNone/>
              <a:defRPr sz="4200"/>
            </a:lvl1pPr>
            <a:lvl2pPr lvl="1" algn="ctr">
              <a:lnSpc>
                <a:spcPct val="100000"/>
              </a:lnSpc>
              <a:spcBef>
                <a:spcPts val="0"/>
              </a:spcBef>
              <a:spcAft>
                <a:spcPts val="0"/>
              </a:spcAft>
              <a:buSzPts val="4200"/>
              <a:buNone/>
              <a:defRPr sz="4200"/>
            </a:lvl2pPr>
            <a:lvl3pPr lvl="2" algn="ctr">
              <a:lnSpc>
                <a:spcPct val="100000"/>
              </a:lnSpc>
              <a:spcBef>
                <a:spcPts val="0"/>
              </a:spcBef>
              <a:spcAft>
                <a:spcPts val="0"/>
              </a:spcAft>
              <a:buSzPts val="4200"/>
              <a:buNone/>
              <a:defRPr sz="4200"/>
            </a:lvl3pPr>
            <a:lvl4pPr lvl="3" algn="ctr">
              <a:lnSpc>
                <a:spcPct val="100000"/>
              </a:lnSpc>
              <a:spcBef>
                <a:spcPts val="0"/>
              </a:spcBef>
              <a:spcAft>
                <a:spcPts val="0"/>
              </a:spcAft>
              <a:buSzPts val="4200"/>
              <a:buNone/>
              <a:defRPr sz="4200"/>
            </a:lvl4pPr>
            <a:lvl5pPr lvl="4" algn="ctr">
              <a:lnSpc>
                <a:spcPct val="100000"/>
              </a:lnSpc>
              <a:spcBef>
                <a:spcPts val="0"/>
              </a:spcBef>
              <a:spcAft>
                <a:spcPts val="0"/>
              </a:spcAft>
              <a:buSzPts val="4200"/>
              <a:buNone/>
              <a:defRPr sz="4200"/>
            </a:lvl5pPr>
            <a:lvl6pPr lvl="5" algn="ctr">
              <a:lnSpc>
                <a:spcPct val="100000"/>
              </a:lnSpc>
              <a:spcBef>
                <a:spcPts val="0"/>
              </a:spcBef>
              <a:spcAft>
                <a:spcPts val="0"/>
              </a:spcAft>
              <a:buSzPts val="4200"/>
              <a:buNone/>
              <a:defRPr sz="4200"/>
            </a:lvl6pPr>
            <a:lvl7pPr lvl="6" algn="ctr">
              <a:lnSpc>
                <a:spcPct val="100000"/>
              </a:lnSpc>
              <a:spcBef>
                <a:spcPts val="0"/>
              </a:spcBef>
              <a:spcAft>
                <a:spcPts val="0"/>
              </a:spcAft>
              <a:buSzPts val="4200"/>
              <a:buNone/>
              <a:defRPr sz="4200"/>
            </a:lvl7pPr>
            <a:lvl8pPr lvl="7" algn="ctr">
              <a:lnSpc>
                <a:spcPct val="100000"/>
              </a:lnSpc>
              <a:spcBef>
                <a:spcPts val="0"/>
              </a:spcBef>
              <a:spcAft>
                <a:spcPts val="0"/>
              </a:spcAft>
              <a:buSzPts val="4200"/>
              <a:buNone/>
              <a:defRPr sz="4200"/>
            </a:lvl8pPr>
            <a:lvl9pPr lvl="8" algn="ctr">
              <a:lnSpc>
                <a:spcPct val="100000"/>
              </a:lnSpc>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a:noFill/>
          <a:ln>
            <a:noFill/>
          </a:ln>
        </p:spPr>
        <p:txBody>
          <a:bodyPr spcFirstLastPara="1" wrap="square" lIns="91425" tIns="91425" rIns="91425" bIns="91425" anchor="t" anchorCtr="0">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075"/>
            <a:ext cx="3837000" cy="3695100"/>
          </a:xfrm>
          <a:prstGeom prst="rect">
            <a:avLst/>
          </a:prstGeom>
          <a:noFill/>
          <a:ln>
            <a:noFill/>
          </a:ln>
        </p:spPr>
        <p:txBody>
          <a:bodyPr spcFirstLastPara="1" wrap="square" lIns="91425" tIns="91425" rIns="91425" bIns="91425" anchor="ctr" anchorCtr="0">
            <a:noAutofit/>
          </a:bodyPr>
          <a:lstStyle>
            <a:lvl1pPr marL="457200" lvl="0" indent="-342900" algn="l">
              <a:lnSpc>
                <a:spcPct val="115000"/>
              </a:lnSpc>
              <a:spcBef>
                <a:spcPts val="0"/>
              </a:spcBef>
              <a:spcAft>
                <a:spcPts val="0"/>
              </a:spcAft>
              <a:buSzPts val="1800"/>
              <a:buChar char="●"/>
              <a:defRPr/>
            </a:lvl1pPr>
            <a:lvl2pPr marL="914400" lvl="1" indent="-317500" algn="l">
              <a:lnSpc>
                <a:spcPct val="115000"/>
              </a:lnSpc>
              <a:spcBef>
                <a:spcPts val="1600"/>
              </a:spcBef>
              <a:spcAft>
                <a:spcPts val="0"/>
              </a:spcAft>
              <a:buSzPts val="1400"/>
              <a:buChar char="○"/>
              <a:defRPr/>
            </a:lvl2pPr>
            <a:lvl3pPr marL="1371600" lvl="2" indent="-317500" algn="l">
              <a:lnSpc>
                <a:spcPct val="115000"/>
              </a:lnSpc>
              <a:spcBef>
                <a:spcPts val="1600"/>
              </a:spcBef>
              <a:spcAft>
                <a:spcPts val="0"/>
              </a:spcAft>
              <a:buSzPts val="1400"/>
              <a:buChar char="■"/>
              <a:defRPr/>
            </a:lvl3pPr>
            <a:lvl4pPr marL="1828800" lvl="3" indent="-317500" algn="l">
              <a:lnSpc>
                <a:spcPct val="115000"/>
              </a:lnSpc>
              <a:spcBef>
                <a:spcPts val="1600"/>
              </a:spcBef>
              <a:spcAft>
                <a:spcPts val="0"/>
              </a:spcAft>
              <a:buSzPts val="1400"/>
              <a:buChar char="●"/>
              <a:defRPr/>
            </a:lvl4pPr>
            <a:lvl5pPr marL="2286000" lvl="4" indent="-317500" algn="l">
              <a:lnSpc>
                <a:spcPct val="115000"/>
              </a:lnSpc>
              <a:spcBef>
                <a:spcPts val="1600"/>
              </a:spcBef>
              <a:spcAft>
                <a:spcPts val="0"/>
              </a:spcAft>
              <a:buSzPts val="1400"/>
              <a:buChar char="○"/>
              <a:defRPr/>
            </a:lvl5pPr>
            <a:lvl6pPr marL="2743200" lvl="5" indent="-317500" algn="l">
              <a:lnSpc>
                <a:spcPct val="115000"/>
              </a:lnSpc>
              <a:spcBef>
                <a:spcPts val="1600"/>
              </a:spcBef>
              <a:spcAft>
                <a:spcPts val="0"/>
              </a:spcAft>
              <a:buSzPts val="1400"/>
              <a:buChar char="■"/>
              <a:defRPr/>
            </a:lvl6pPr>
            <a:lvl7pPr marL="3200400" lvl="6" indent="-317500" algn="l">
              <a:lnSpc>
                <a:spcPct val="115000"/>
              </a:lnSpc>
              <a:spcBef>
                <a:spcPts val="1600"/>
              </a:spcBef>
              <a:spcAft>
                <a:spcPts val="0"/>
              </a:spcAft>
              <a:buSzPts val="1400"/>
              <a:buChar char="●"/>
              <a:defRPr/>
            </a:lvl7pPr>
            <a:lvl8pPr marL="3657600" lvl="7" indent="-317500" algn="l">
              <a:lnSpc>
                <a:spcPct val="115000"/>
              </a:lnSpc>
              <a:spcBef>
                <a:spcPts val="1600"/>
              </a:spcBef>
              <a:spcAft>
                <a:spcPts val="0"/>
              </a:spcAft>
              <a:buSzPts val="1400"/>
              <a:buChar char="○"/>
              <a:defRPr/>
            </a:lvl8pPr>
            <a:lvl9pPr marL="4114800" lvl="8" indent="-317500" algn="l">
              <a:lnSpc>
                <a:spcPct val="115000"/>
              </a:lnSpc>
              <a:spcBef>
                <a:spcPts val="1600"/>
              </a:spcBef>
              <a:spcAft>
                <a:spcPts val="1600"/>
              </a:spcAft>
              <a:buSzPts val="1400"/>
              <a:buChar char="■"/>
              <a:defRPr/>
            </a:lvl9pPr>
          </a:lstStyle>
          <a:p>
            <a:endParaRPr/>
          </a:p>
        </p:txBody>
      </p:sp>
      <p:sp>
        <p:nvSpPr>
          <p:cNvPr id="40" name="Google Shape;40;p9"/>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a:noFill/>
          <a:ln>
            <a:noFill/>
          </a:ln>
        </p:spPr>
        <p:txBody>
          <a:bodyPr spcFirstLastPara="1" wrap="square" lIns="91425" tIns="91425" rIns="91425" bIns="91425" anchor="ctr" anchorCtr="0">
            <a:noAutofit/>
          </a:bodyPr>
          <a:lstStyle>
            <a:lvl1pPr marL="457200" lvl="0" indent="-228600" algn="l">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a:noFill/>
          <a:ln>
            <a:noFill/>
          </a:ln>
        </p:spPr>
        <p:txBody>
          <a:bodyPr spcFirstLastPara="1" wrap="square" lIns="91425" tIns="91425" rIns="91425" bIns="91425" anchor="b" anchorCtr="0">
            <a:noAutofit/>
          </a:bodyPr>
          <a:lstStyle>
            <a:lvl1pPr lvl="0" algn="ctr">
              <a:lnSpc>
                <a:spcPct val="100000"/>
              </a:lnSpc>
              <a:spcBef>
                <a:spcPts val="0"/>
              </a:spcBef>
              <a:spcAft>
                <a:spcPts val="0"/>
              </a:spcAft>
              <a:buSzPts val="12000"/>
              <a:buNone/>
              <a:defRPr sz="12000"/>
            </a:lvl1pPr>
            <a:lvl2pPr lvl="1" algn="ctr">
              <a:lnSpc>
                <a:spcPct val="100000"/>
              </a:lnSpc>
              <a:spcBef>
                <a:spcPts val="0"/>
              </a:spcBef>
              <a:spcAft>
                <a:spcPts val="0"/>
              </a:spcAft>
              <a:buSzPts val="12000"/>
              <a:buNone/>
              <a:defRPr sz="12000"/>
            </a:lvl2pPr>
            <a:lvl3pPr lvl="2" algn="ctr">
              <a:lnSpc>
                <a:spcPct val="100000"/>
              </a:lnSpc>
              <a:spcBef>
                <a:spcPts val="0"/>
              </a:spcBef>
              <a:spcAft>
                <a:spcPts val="0"/>
              </a:spcAft>
              <a:buSzPts val="12000"/>
              <a:buNone/>
              <a:defRPr sz="12000"/>
            </a:lvl3pPr>
            <a:lvl4pPr lvl="3" algn="ctr">
              <a:lnSpc>
                <a:spcPct val="100000"/>
              </a:lnSpc>
              <a:spcBef>
                <a:spcPts val="0"/>
              </a:spcBef>
              <a:spcAft>
                <a:spcPts val="0"/>
              </a:spcAft>
              <a:buSzPts val="12000"/>
              <a:buNone/>
              <a:defRPr sz="12000"/>
            </a:lvl4pPr>
            <a:lvl5pPr lvl="4" algn="ctr">
              <a:lnSpc>
                <a:spcPct val="100000"/>
              </a:lnSpc>
              <a:spcBef>
                <a:spcPts val="0"/>
              </a:spcBef>
              <a:spcAft>
                <a:spcPts val="0"/>
              </a:spcAft>
              <a:buSzPts val="12000"/>
              <a:buNone/>
              <a:defRPr sz="12000"/>
            </a:lvl5pPr>
            <a:lvl6pPr lvl="5" algn="ctr">
              <a:lnSpc>
                <a:spcPct val="100000"/>
              </a:lnSpc>
              <a:spcBef>
                <a:spcPts val="0"/>
              </a:spcBef>
              <a:spcAft>
                <a:spcPts val="0"/>
              </a:spcAft>
              <a:buSzPts val="12000"/>
              <a:buNone/>
              <a:defRPr sz="12000"/>
            </a:lvl6pPr>
            <a:lvl7pPr lvl="6" algn="ctr">
              <a:lnSpc>
                <a:spcPct val="100000"/>
              </a:lnSpc>
              <a:spcBef>
                <a:spcPts val="0"/>
              </a:spcBef>
              <a:spcAft>
                <a:spcPts val="0"/>
              </a:spcAft>
              <a:buSzPts val="12000"/>
              <a:buNone/>
              <a:defRPr sz="12000"/>
            </a:lvl7pPr>
            <a:lvl8pPr lvl="7" algn="ctr">
              <a:lnSpc>
                <a:spcPct val="100000"/>
              </a:lnSpc>
              <a:spcBef>
                <a:spcPts val="0"/>
              </a:spcBef>
              <a:spcAft>
                <a:spcPts val="0"/>
              </a:spcAft>
              <a:buSzPts val="12000"/>
              <a:buNone/>
              <a:defRPr sz="12000"/>
            </a:lvl8pPr>
            <a:lvl9pPr lvl="8" algn="ctr">
              <a:lnSpc>
                <a:spcPct val="100000"/>
              </a:lnSpc>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a:noFill/>
          <a:ln>
            <a:noFill/>
          </a:ln>
        </p:spPr>
        <p:txBody>
          <a:bodyPr spcFirstLastPara="1" wrap="square" lIns="91425" tIns="91425" rIns="91425" bIns="91425" anchor="t" anchorCtr="0">
            <a:noAutofit/>
          </a:bodyPr>
          <a:lstStyle>
            <a:lvl1pPr marL="457200" lvl="0" indent="-342900" algn="ctr">
              <a:lnSpc>
                <a:spcPct val="115000"/>
              </a:lnSpc>
              <a:spcBef>
                <a:spcPts val="0"/>
              </a:spcBef>
              <a:spcAft>
                <a:spcPts val="0"/>
              </a:spcAft>
              <a:buSzPts val="1800"/>
              <a:buChar char="●"/>
              <a:defRPr/>
            </a:lvl1pPr>
            <a:lvl2pPr marL="914400" lvl="1" indent="-317500" algn="ctr">
              <a:lnSpc>
                <a:spcPct val="115000"/>
              </a:lnSpc>
              <a:spcBef>
                <a:spcPts val="1600"/>
              </a:spcBef>
              <a:spcAft>
                <a:spcPts val="0"/>
              </a:spcAft>
              <a:buSzPts val="1400"/>
              <a:buChar char="○"/>
              <a:defRPr/>
            </a:lvl2pPr>
            <a:lvl3pPr marL="1371600" lvl="2" indent="-317500" algn="ctr">
              <a:lnSpc>
                <a:spcPct val="115000"/>
              </a:lnSpc>
              <a:spcBef>
                <a:spcPts val="1600"/>
              </a:spcBef>
              <a:spcAft>
                <a:spcPts val="0"/>
              </a:spcAft>
              <a:buSzPts val="1400"/>
              <a:buChar char="■"/>
              <a:defRPr/>
            </a:lvl3pPr>
            <a:lvl4pPr marL="1828800" lvl="3" indent="-317500" algn="ctr">
              <a:lnSpc>
                <a:spcPct val="115000"/>
              </a:lnSpc>
              <a:spcBef>
                <a:spcPts val="1600"/>
              </a:spcBef>
              <a:spcAft>
                <a:spcPts val="0"/>
              </a:spcAft>
              <a:buSzPts val="1400"/>
              <a:buChar char="●"/>
              <a:defRPr/>
            </a:lvl4pPr>
            <a:lvl5pPr marL="2286000" lvl="4" indent="-317500" algn="ctr">
              <a:lnSpc>
                <a:spcPct val="115000"/>
              </a:lnSpc>
              <a:spcBef>
                <a:spcPts val="1600"/>
              </a:spcBef>
              <a:spcAft>
                <a:spcPts val="0"/>
              </a:spcAft>
              <a:buSzPts val="1400"/>
              <a:buChar char="○"/>
              <a:defRPr/>
            </a:lvl5pPr>
            <a:lvl6pPr marL="2743200" lvl="5" indent="-317500" algn="ctr">
              <a:lnSpc>
                <a:spcPct val="115000"/>
              </a:lnSpc>
              <a:spcBef>
                <a:spcPts val="1600"/>
              </a:spcBef>
              <a:spcAft>
                <a:spcPts val="0"/>
              </a:spcAft>
              <a:buSzPts val="1400"/>
              <a:buChar char="■"/>
              <a:defRPr/>
            </a:lvl6pPr>
            <a:lvl7pPr marL="3200400" lvl="6" indent="-317500" algn="ctr">
              <a:lnSpc>
                <a:spcPct val="115000"/>
              </a:lnSpc>
              <a:spcBef>
                <a:spcPts val="1600"/>
              </a:spcBef>
              <a:spcAft>
                <a:spcPts val="0"/>
              </a:spcAft>
              <a:buSzPts val="1400"/>
              <a:buChar char="●"/>
              <a:defRPr/>
            </a:lvl7pPr>
            <a:lvl8pPr marL="3657600" lvl="7" indent="-317500" algn="ctr">
              <a:lnSpc>
                <a:spcPct val="115000"/>
              </a:lnSpc>
              <a:spcBef>
                <a:spcPts val="1600"/>
              </a:spcBef>
              <a:spcAft>
                <a:spcPts val="0"/>
              </a:spcAft>
              <a:buSzPts val="1400"/>
              <a:buChar char="○"/>
              <a:defRPr/>
            </a:lvl8pPr>
            <a:lvl9pPr marL="4114800" lvl="8" indent="-317500" algn="ctr">
              <a:lnSpc>
                <a:spcPct val="115000"/>
              </a:lnSpc>
              <a:spcBef>
                <a:spcPts val="1600"/>
              </a:spcBef>
              <a:spcAft>
                <a:spcPts val="1600"/>
              </a:spcAft>
              <a:buSzPts val="1400"/>
              <a:buChar char="■"/>
              <a:defRPr/>
            </a:lvl9pPr>
          </a:lstStyle>
          <a:p>
            <a:endParaRPr/>
          </a:p>
        </p:txBody>
      </p:sp>
      <p:sp>
        <p:nvSpPr>
          <p:cNvPr id="47" name="Google Shape;47;p1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Main Bullet point slide" type="obj">
  <p:cSld name="OBJECT">
    <p:spTree>
      <p:nvGrpSpPr>
        <p:cNvPr id="1" name="Shape 50"/>
        <p:cNvGrpSpPr/>
        <p:nvPr/>
      </p:nvGrpSpPr>
      <p:grpSpPr>
        <a:xfrm>
          <a:off x="0" y="0"/>
          <a:ext cx="0" cy="0"/>
          <a:chOff x="0" y="0"/>
          <a:chExt cx="0" cy="0"/>
        </a:xfrm>
      </p:grpSpPr>
      <p:pic>
        <p:nvPicPr>
          <p:cNvPr id="51" name="Google Shape;51;p13"/>
          <p:cNvPicPr preferRelativeResize="0"/>
          <p:nvPr/>
        </p:nvPicPr>
        <p:blipFill rotWithShape="1">
          <a:blip r:embed="rId2">
            <a:alphaModFix/>
          </a:blip>
          <a:srcRect/>
          <a:stretch/>
        </p:blipFill>
        <p:spPr>
          <a:xfrm>
            <a:off x="236184" y="102393"/>
            <a:ext cx="823031" cy="792549"/>
          </a:xfrm>
          <a:prstGeom prst="rect">
            <a:avLst/>
          </a:prstGeom>
          <a:noFill/>
          <a:ln>
            <a:noFill/>
          </a:ln>
        </p:spPr>
      </p:pic>
      <p:pic>
        <p:nvPicPr>
          <p:cNvPr id="52" name="Google Shape;52;p13"/>
          <p:cNvPicPr preferRelativeResize="0"/>
          <p:nvPr/>
        </p:nvPicPr>
        <p:blipFill rotWithShape="1">
          <a:blip r:embed="rId3">
            <a:alphaModFix/>
          </a:blip>
          <a:srcRect/>
          <a:stretch/>
        </p:blipFill>
        <p:spPr>
          <a:xfrm>
            <a:off x="615772" y="914259"/>
            <a:ext cx="8575988" cy="4244974"/>
          </a:xfrm>
          <a:prstGeom prst="rect">
            <a:avLst/>
          </a:prstGeom>
          <a:noFill/>
          <a:ln>
            <a:noFill/>
          </a:ln>
        </p:spPr>
      </p:pic>
      <p:sp>
        <p:nvSpPr>
          <p:cNvPr id="53" name="Google Shape;53;p13"/>
          <p:cNvSpPr txBox="1">
            <a:spLocks noGrp="1"/>
          </p:cNvSpPr>
          <p:nvPr>
            <p:ph type="title"/>
          </p:nvPr>
        </p:nvSpPr>
        <p:spPr>
          <a:xfrm>
            <a:off x="1331912" y="1"/>
            <a:ext cx="7183500" cy="700200"/>
          </a:xfrm>
          <a:prstGeom prst="rect">
            <a:avLst/>
          </a:prstGeom>
          <a:noFill/>
          <a:ln>
            <a:noFill/>
          </a:ln>
        </p:spPr>
        <p:txBody>
          <a:bodyPr spcFirstLastPara="1" wrap="square" lIns="91425" tIns="45700" rIns="91425" bIns="45700" anchor="b" anchorCtr="0">
            <a:noAutofit/>
          </a:bodyPr>
          <a:lstStyle>
            <a:lvl1pPr lvl="0" algn="l" rtl="0">
              <a:lnSpc>
                <a:spcPct val="90000"/>
              </a:lnSpc>
              <a:spcBef>
                <a:spcPts val="0"/>
              </a:spcBef>
              <a:spcAft>
                <a:spcPts val="0"/>
              </a:spcAft>
              <a:buClr>
                <a:schemeClr val="dk1"/>
              </a:buClr>
              <a:buSzPts val="1800"/>
              <a:buFont typeface="Arial"/>
              <a:buNone/>
              <a:defRPr/>
            </a:lvl1pPr>
            <a:lvl2pPr lvl="1" algn="l" rtl="0">
              <a:lnSpc>
                <a:spcPct val="100000"/>
              </a:lnSpc>
              <a:spcBef>
                <a:spcPts val="0"/>
              </a:spcBef>
              <a:spcAft>
                <a:spcPts val="0"/>
              </a:spcAft>
              <a:buSzPts val="1400"/>
              <a:buNone/>
              <a:defRPr/>
            </a:lvl2pPr>
            <a:lvl3pPr lvl="2" algn="l" rtl="0">
              <a:lnSpc>
                <a:spcPct val="100000"/>
              </a:lnSpc>
              <a:spcBef>
                <a:spcPts val="0"/>
              </a:spcBef>
              <a:spcAft>
                <a:spcPts val="0"/>
              </a:spcAft>
              <a:buSzPts val="1400"/>
              <a:buNone/>
              <a:defRPr/>
            </a:lvl3pPr>
            <a:lvl4pPr lvl="3" algn="l" rtl="0">
              <a:lnSpc>
                <a:spcPct val="100000"/>
              </a:lnSpc>
              <a:spcBef>
                <a:spcPts val="0"/>
              </a:spcBef>
              <a:spcAft>
                <a:spcPts val="0"/>
              </a:spcAft>
              <a:buSzPts val="1400"/>
              <a:buNone/>
              <a:defRPr/>
            </a:lvl4pPr>
            <a:lvl5pPr lvl="4" algn="l" rtl="0">
              <a:lnSpc>
                <a:spcPct val="100000"/>
              </a:lnSpc>
              <a:spcBef>
                <a:spcPts val="0"/>
              </a:spcBef>
              <a:spcAft>
                <a:spcPts val="0"/>
              </a:spcAft>
              <a:buSzPts val="1400"/>
              <a:buNone/>
              <a:defRPr/>
            </a:lvl5pPr>
            <a:lvl6pPr lvl="5" algn="l" rtl="0">
              <a:lnSpc>
                <a:spcPct val="100000"/>
              </a:lnSpc>
              <a:spcBef>
                <a:spcPts val="0"/>
              </a:spcBef>
              <a:spcAft>
                <a:spcPts val="0"/>
              </a:spcAft>
              <a:buSzPts val="1400"/>
              <a:buNone/>
              <a:defRPr/>
            </a:lvl6pPr>
            <a:lvl7pPr lvl="6" algn="l" rtl="0">
              <a:lnSpc>
                <a:spcPct val="100000"/>
              </a:lnSpc>
              <a:spcBef>
                <a:spcPts val="0"/>
              </a:spcBef>
              <a:spcAft>
                <a:spcPts val="0"/>
              </a:spcAft>
              <a:buSzPts val="1400"/>
              <a:buNone/>
              <a:defRPr/>
            </a:lvl7pPr>
            <a:lvl8pPr lvl="7" algn="l" rtl="0">
              <a:lnSpc>
                <a:spcPct val="100000"/>
              </a:lnSpc>
              <a:spcBef>
                <a:spcPts val="0"/>
              </a:spcBef>
              <a:spcAft>
                <a:spcPts val="0"/>
              </a:spcAft>
              <a:buSzPts val="1400"/>
              <a:buNone/>
              <a:defRPr/>
            </a:lvl8pPr>
            <a:lvl9pPr lvl="8" algn="l" rtl="0">
              <a:lnSpc>
                <a:spcPct val="100000"/>
              </a:lnSpc>
              <a:spcBef>
                <a:spcPts val="0"/>
              </a:spcBef>
              <a:spcAft>
                <a:spcPts val="0"/>
              </a:spcAft>
              <a:buSzPts val="1400"/>
              <a:buNone/>
              <a:defRPr/>
            </a:lvl9pPr>
          </a:lstStyle>
          <a:p>
            <a:endParaRPr/>
          </a:p>
        </p:txBody>
      </p:sp>
      <p:sp>
        <p:nvSpPr>
          <p:cNvPr id="54" name="Google Shape;54;p13"/>
          <p:cNvSpPr txBox="1">
            <a:spLocks noGrp="1"/>
          </p:cNvSpPr>
          <p:nvPr>
            <p:ph type="body" idx="1"/>
          </p:nvPr>
        </p:nvSpPr>
        <p:spPr>
          <a:xfrm>
            <a:off x="1331912" y="898525"/>
            <a:ext cx="7183500" cy="3689400"/>
          </a:xfrm>
          <a:prstGeom prst="rect">
            <a:avLst/>
          </a:prstGeom>
          <a:noFill/>
          <a:ln>
            <a:noFill/>
          </a:ln>
        </p:spPr>
        <p:txBody>
          <a:bodyPr spcFirstLastPara="1" wrap="square" lIns="91425" tIns="45700" rIns="91425" bIns="45700" anchor="t" anchorCtr="0">
            <a:noAutofit/>
          </a:bodyPr>
          <a:lstStyle>
            <a:lvl1pPr marL="457200" lvl="0" indent="-342900" algn="l" rtl="0">
              <a:lnSpc>
                <a:spcPct val="90000"/>
              </a:lnSpc>
              <a:spcBef>
                <a:spcPts val="750"/>
              </a:spcBef>
              <a:spcAft>
                <a:spcPts val="0"/>
              </a:spcAft>
              <a:buClr>
                <a:schemeClr val="dk1"/>
              </a:buClr>
              <a:buSzPts val="1800"/>
              <a:buChar char="•"/>
              <a:defRPr/>
            </a:lvl1pPr>
            <a:lvl2pPr marL="914400" lvl="1" indent="-342900" algn="l" rtl="0">
              <a:lnSpc>
                <a:spcPct val="90000"/>
              </a:lnSpc>
              <a:spcBef>
                <a:spcPts val="375"/>
              </a:spcBef>
              <a:spcAft>
                <a:spcPts val="0"/>
              </a:spcAft>
              <a:buClr>
                <a:schemeClr val="dk1"/>
              </a:buClr>
              <a:buSzPts val="1800"/>
              <a:buChar char="•"/>
              <a:defRPr/>
            </a:lvl2pPr>
            <a:lvl3pPr marL="1371600" lvl="2" indent="-342900" algn="l" rtl="0">
              <a:lnSpc>
                <a:spcPct val="90000"/>
              </a:lnSpc>
              <a:spcBef>
                <a:spcPts val="375"/>
              </a:spcBef>
              <a:spcAft>
                <a:spcPts val="0"/>
              </a:spcAft>
              <a:buClr>
                <a:schemeClr val="dk1"/>
              </a:buClr>
              <a:buSzPts val="1800"/>
              <a:buChar char="•"/>
              <a:defRPr/>
            </a:lvl3pPr>
            <a:lvl4pPr marL="1828800" lvl="3" indent="-342900" algn="l" rtl="0">
              <a:lnSpc>
                <a:spcPct val="90000"/>
              </a:lnSpc>
              <a:spcBef>
                <a:spcPts val="375"/>
              </a:spcBef>
              <a:spcAft>
                <a:spcPts val="0"/>
              </a:spcAft>
              <a:buClr>
                <a:schemeClr val="dk1"/>
              </a:buClr>
              <a:buSzPts val="1800"/>
              <a:buChar char="•"/>
              <a:defRPr/>
            </a:lvl4pPr>
            <a:lvl5pPr marL="2286000" lvl="4" indent="-342900" algn="l" rtl="0">
              <a:lnSpc>
                <a:spcPct val="90000"/>
              </a:lnSpc>
              <a:spcBef>
                <a:spcPts val="375"/>
              </a:spcBef>
              <a:spcAft>
                <a:spcPts val="0"/>
              </a:spcAft>
              <a:buClr>
                <a:schemeClr val="dk1"/>
              </a:buClr>
              <a:buSzPts val="1800"/>
              <a:buChar char="•"/>
              <a:defRPr/>
            </a:lvl5pPr>
            <a:lvl6pPr marL="2743200" lvl="5" indent="-342900" algn="l" rtl="0">
              <a:lnSpc>
                <a:spcPct val="90000"/>
              </a:lnSpc>
              <a:spcBef>
                <a:spcPts val="375"/>
              </a:spcBef>
              <a:spcAft>
                <a:spcPts val="0"/>
              </a:spcAft>
              <a:buClr>
                <a:schemeClr val="dk1"/>
              </a:buClr>
              <a:buSzPts val="1800"/>
              <a:buChar char="•"/>
              <a:defRPr/>
            </a:lvl6pPr>
            <a:lvl7pPr marL="3200400" lvl="6" indent="-342900" algn="l" rtl="0">
              <a:lnSpc>
                <a:spcPct val="90000"/>
              </a:lnSpc>
              <a:spcBef>
                <a:spcPts val="375"/>
              </a:spcBef>
              <a:spcAft>
                <a:spcPts val="0"/>
              </a:spcAft>
              <a:buClr>
                <a:schemeClr val="dk1"/>
              </a:buClr>
              <a:buSzPts val="1800"/>
              <a:buChar char="•"/>
              <a:defRPr/>
            </a:lvl7pPr>
            <a:lvl8pPr marL="3657600" lvl="7" indent="-342900" algn="l" rtl="0">
              <a:lnSpc>
                <a:spcPct val="90000"/>
              </a:lnSpc>
              <a:spcBef>
                <a:spcPts val="375"/>
              </a:spcBef>
              <a:spcAft>
                <a:spcPts val="0"/>
              </a:spcAft>
              <a:buClr>
                <a:schemeClr val="dk1"/>
              </a:buClr>
              <a:buSzPts val="1800"/>
              <a:buChar char="•"/>
              <a:defRPr/>
            </a:lvl8pPr>
            <a:lvl9pPr marL="4114800" lvl="8" indent="-342900" algn="l" rtl="0">
              <a:lnSpc>
                <a:spcPct val="90000"/>
              </a:lnSpc>
              <a:spcBef>
                <a:spcPts val="375"/>
              </a:spcBef>
              <a:spcAft>
                <a:spcPts val="0"/>
              </a:spcAft>
              <a:buClr>
                <a:schemeClr val="dk1"/>
              </a:buClr>
              <a:buSzPts val="1800"/>
              <a:buChar char="•"/>
              <a:defRPr/>
            </a:lvl9pPr>
          </a:lstStyle>
          <a:p>
            <a:endParaRPr/>
          </a:p>
        </p:txBody>
      </p:sp>
      <p:pic>
        <p:nvPicPr>
          <p:cNvPr id="55" name="Google Shape;55;p13"/>
          <p:cNvPicPr preferRelativeResize="0"/>
          <p:nvPr/>
        </p:nvPicPr>
        <p:blipFill rotWithShape="1">
          <a:blip r:embed="rId4">
            <a:alphaModFix/>
          </a:blip>
          <a:srcRect/>
          <a:stretch/>
        </p:blipFill>
        <p:spPr>
          <a:xfrm>
            <a:off x="7495301" y="4595685"/>
            <a:ext cx="1648699" cy="470950"/>
          </a:xfrm>
          <a:prstGeom prst="rect">
            <a:avLst/>
          </a:prstGeom>
          <a:noFill/>
          <a:ln>
            <a:noFill/>
          </a:ln>
        </p:spPr>
      </p:pic>
    </p:spTree>
  </p:cSld>
  <p:clrMapOvr>
    <a:masterClrMapping/>
  </p:clrMapOvr>
  <p:extLst>
    <p:ext uri="{DCECCB84-F9BA-43D5-87BE-67443E8EF086}">
      <p15:sldGuideLst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p15:guide id="1" orient="horz" pos="2890">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Only">
  <p:cSld name="Title Only">
    <p:spTree>
      <p:nvGrpSpPr>
        <p:cNvPr id="1" name="Shape 56"/>
        <p:cNvGrpSpPr/>
        <p:nvPr/>
      </p:nvGrpSpPr>
      <p:grpSpPr>
        <a:xfrm>
          <a:off x="0" y="0"/>
          <a:ext cx="0" cy="0"/>
          <a:chOff x="0" y="0"/>
          <a:chExt cx="0" cy="0"/>
        </a:xfrm>
      </p:grpSpPr>
      <p:sp>
        <p:nvSpPr>
          <p:cNvPr id="57" name="Google Shape;57;p14"/>
          <p:cNvSpPr txBox="1">
            <a:spLocks noGrp="1"/>
          </p:cNvSpPr>
          <p:nvPr>
            <p:ph type="title"/>
          </p:nvPr>
        </p:nvSpPr>
        <p:spPr>
          <a:xfrm>
            <a:off x="659554" y="906688"/>
            <a:ext cx="7937100" cy="700200"/>
          </a:xfrm>
          <a:prstGeom prst="rect">
            <a:avLst/>
          </a:prstGeom>
          <a:noFill/>
          <a:ln>
            <a:noFill/>
          </a:ln>
        </p:spPr>
        <p:txBody>
          <a:bodyPr spcFirstLastPara="1" wrap="square" lIns="91425" tIns="45700" rIns="91425" bIns="45700" anchor="b" anchorCtr="0">
            <a:noAutofit/>
          </a:bodyPr>
          <a:lstStyle>
            <a:lvl1pPr lvl="0" algn="ctr" rtl="0">
              <a:lnSpc>
                <a:spcPct val="90000"/>
              </a:lnSpc>
              <a:spcBef>
                <a:spcPts val="0"/>
              </a:spcBef>
              <a:spcAft>
                <a:spcPts val="0"/>
              </a:spcAft>
              <a:buClr>
                <a:schemeClr val="dk1"/>
              </a:buClr>
              <a:buSzPts val="3600"/>
              <a:buFont typeface="Arial"/>
              <a:buNone/>
              <a:defRPr sz="3600"/>
            </a:lvl1pPr>
            <a:lvl2pPr lvl="1" algn="l" rtl="0">
              <a:lnSpc>
                <a:spcPct val="100000"/>
              </a:lnSpc>
              <a:spcBef>
                <a:spcPts val="0"/>
              </a:spcBef>
              <a:spcAft>
                <a:spcPts val="0"/>
              </a:spcAft>
              <a:buSzPts val="1400"/>
              <a:buNone/>
              <a:defRPr/>
            </a:lvl2pPr>
            <a:lvl3pPr lvl="2" algn="l" rtl="0">
              <a:lnSpc>
                <a:spcPct val="100000"/>
              </a:lnSpc>
              <a:spcBef>
                <a:spcPts val="0"/>
              </a:spcBef>
              <a:spcAft>
                <a:spcPts val="0"/>
              </a:spcAft>
              <a:buSzPts val="1400"/>
              <a:buNone/>
              <a:defRPr/>
            </a:lvl3pPr>
            <a:lvl4pPr lvl="3" algn="l" rtl="0">
              <a:lnSpc>
                <a:spcPct val="100000"/>
              </a:lnSpc>
              <a:spcBef>
                <a:spcPts val="0"/>
              </a:spcBef>
              <a:spcAft>
                <a:spcPts val="0"/>
              </a:spcAft>
              <a:buSzPts val="1400"/>
              <a:buNone/>
              <a:defRPr/>
            </a:lvl4pPr>
            <a:lvl5pPr lvl="4" algn="l" rtl="0">
              <a:lnSpc>
                <a:spcPct val="100000"/>
              </a:lnSpc>
              <a:spcBef>
                <a:spcPts val="0"/>
              </a:spcBef>
              <a:spcAft>
                <a:spcPts val="0"/>
              </a:spcAft>
              <a:buSzPts val="1400"/>
              <a:buNone/>
              <a:defRPr/>
            </a:lvl5pPr>
            <a:lvl6pPr lvl="5" algn="l" rtl="0">
              <a:lnSpc>
                <a:spcPct val="100000"/>
              </a:lnSpc>
              <a:spcBef>
                <a:spcPts val="0"/>
              </a:spcBef>
              <a:spcAft>
                <a:spcPts val="0"/>
              </a:spcAft>
              <a:buSzPts val="1400"/>
              <a:buNone/>
              <a:defRPr/>
            </a:lvl6pPr>
            <a:lvl7pPr lvl="6" algn="l" rtl="0">
              <a:lnSpc>
                <a:spcPct val="100000"/>
              </a:lnSpc>
              <a:spcBef>
                <a:spcPts val="0"/>
              </a:spcBef>
              <a:spcAft>
                <a:spcPts val="0"/>
              </a:spcAft>
              <a:buSzPts val="1400"/>
              <a:buNone/>
              <a:defRPr/>
            </a:lvl7pPr>
            <a:lvl8pPr lvl="7" algn="l" rtl="0">
              <a:lnSpc>
                <a:spcPct val="100000"/>
              </a:lnSpc>
              <a:spcBef>
                <a:spcPts val="0"/>
              </a:spcBef>
              <a:spcAft>
                <a:spcPts val="0"/>
              </a:spcAft>
              <a:buSzPts val="1400"/>
              <a:buNone/>
              <a:defRPr/>
            </a:lvl8pPr>
            <a:lvl9pPr lvl="8" algn="l" rtl="0">
              <a:lnSpc>
                <a:spcPct val="100000"/>
              </a:lnSpc>
              <a:spcBef>
                <a:spcPts val="0"/>
              </a:spcBef>
              <a:spcAft>
                <a:spcPts val="0"/>
              </a:spcAft>
              <a:buSzPts val="1400"/>
              <a:buNone/>
              <a:defRPr/>
            </a:lvl9pPr>
          </a:lstStyle>
          <a:p>
            <a:endParaRPr/>
          </a:p>
        </p:txBody>
      </p:sp>
      <p:pic>
        <p:nvPicPr>
          <p:cNvPr id="58" name="Google Shape;58;p14"/>
          <p:cNvPicPr preferRelativeResize="0"/>
          <p:nvPr/>
        </p:nvPicPr>
        <p:blipFill rotWithShape="1">
          <a:blip r:embed="rId2">
            <a:alphaModFix/>
          </a:blip>
          <a:srcRect/>
          <a:stretch/>
        </p:blipFill>
        <p:spPr>
          <a:xfrm>
            <a:off x="4653201" y="40687"/>
            <a:ext cx="1374200" cy="659400"/>
          </a:xfrm>
          <a:prstGeom prst="rect">
            <a:avLst/>
          </a:prstGeom>
          <a:noFill/>
          <a:ln>
            <a:noFill/>
          </a:ln>
        </p:spPr>
      </p:pic>
      <p:pic>
        <p:nvPicPr>
          <p:cNvPr id="59" name="Google Shape;59;p14"/>
          <p:cNvPicPr preferRelativeResize="0"/>
          <p:nvPr/>
        </p:nvPicPr>
        <p:blipFill rotWithShape="1">
          <a:blip r:embed="rId3">
            <a:alphaModFix/>
          </a:blip>
          <a:srcRect/>
          <a:stretch/>
        </p:blipFill>
        <p:spPr>
          <a:xfrm>
            <a:off x="2923301" y="156687"/>
            <a:ext cx="1648699" cy="470950"/>
          </a:xfrm>
          <a:prstGeom prst="rect">
            <a:avLst/>
          </a:prstGeom>
          <a:noFill/>
          <a:ln>
            <a:noFill/>
          </a:ln>
        </p:spPr>
      </p:pic>
      <p:cxnSp>
        <p:nvCxnSpPr>
          <p:cNvPr id="60" name="Google Shape;60;p14"/>
          <p:cNvCxnSpPr/>
          <p:nvPr/>
        </p:nvCxnSpPr>
        <p:spPr>
          <a:xfrm rot="10800000" flipH="1">
            <a:off x="0" y="798738"/>
            <a:ext cx="9180900" cy="9300"/>
          </a:xfrm>
          <a:prstGeom prst="straightConnector1">
            <a:avLst/>
          </a:prstGeom>
          <a:noFill/>
          <a:ln w="9525" cap="flat" cmpd="sng">
            <a:solidFill>
              <a:schemeClr val="dk2"/>
            </a:solidFill>
            <a:prstDash val="solid"/>
            <a:round/>
            <a:headEnd type="none" w="sm" len="sm"/>
            <a:tailEnd type="none" w="sm" len="sm"/>
          </a:ln>
        </p:spPr>
      </p:cxnSp>
      <p:sp>
        <p:nvSpPr>
          <p:cNvPr id="61" name="Google Shape;61;p14"/>
          <p:cNvSpPr txBox="1">
            <a:spLocks noGrp="1"/>
          </p:cNvSpPr>
          <p:nvPr>
            <p:ph type="body" idx="1"/>
          </p:nvPr>
        </p:nvSpPr>
        <p:spPr>
          <a:xfrm>
            <a:off x="659554" y="1725702"/>
            <a:ext cx="7937100" cy="2678100"/>
          </a:xfrm>
          <a:prstGeom prst="rect">
            <a:avLst/>
          </a:prstGeom>
          <a:noFill/>
          <a:ln>
            <a:noFill/>
          </a:ln>
        </p:spPr>
        <p:txBody>
          <a:bodyPr spcFirstLastPara="1" wrap="square" lIns="91425" tIns="45700" rIns="91425" bIns="45700" anchor="t" anchorCtr="0">
            <a:noAutofit/>
          </a:bodyPr>
          <a:lstStyle>
            <a:lvl1pPr marL="457200" lvl="0" indent="-342900" algn="l" rtl="0">
              <a:lnSpc>
                <a:spcPct val="90000"/>
              </a:lnSpc>
              <a:spcBef>
                <a:spcPts val="750"/>
              </a:spcBef>
              <a:spcAft>
                <a:spcPts val="0"/>
              </a:spcAft>
              <a:buClr>
                <a:schemeClr val="dk1"/>
              </a:buClr>
              <a:buSzPts val="1800"/>
              <a:buChar char="•"/>
              <a:defRPr/>
            </a:lvl1pPr>
            <a:lvl2pPr marL="914400" lvl="1" indent="-342900" algn="l" rtl="0">
              <a:lnSpc>
                <a:spcPct val="90000"/>
              </a:lnSpc>
              <a:spcBef>
                <a:spcPts val="375"/>
              </a:spcBef>
              <a:spcAft>
                <a:spcPts val="0"/>
              </a:spcAft>
              <a:buClr>
                <a:schemeClr val="dk1"/>
              </a:buClr>
              <a:buSzPts val="1800"/>
              <a:buChar char="•"/>
              <a:defRPr/>
            </a:lvl2pPr>
            <a:lvl3pPr marL="1371600" lvl="2" indent="-342900" algn="l" rtl="0">
              <a:lnSpc>
                <a:spcPct val="90000"/>
              </a:lnSpc>
              <a:spcBef>
                <a:spcPts val="375"/>
              </a:spcBef>
              <a:spcAft>
                <a:spcPts val="0"/>
              </a:spcAft>
              <a:buClr>
                <a:schemeClr val="dk1"/>
              </a:buClr>
              <a:buSzPts val="1800"/>
              <a:buChar char="•"/>
              <a:defRPr/>
            </a:lvl3pPr>
            <a:lvl4pPr marL="1828800" lvl="3" indent="-342900" algn="l" rtl="0">
              <a:lnSpc>
                <a:spcPct val="90000"/>
              </a:lnSpc>
              <a:spcBef>
                <a:spcPts val="375"/>
              </a:spcBef>
              <a:spcAft>
                <a:spcPts val="0"/>
              </a:spcAft>
              <a:buClr>
                <a:schemeClr val="dk1"/>
              </a:buClr>
              <a:buSzPts val="1800"/>
              <a:buChar char="•"/>
              <a:defRPr/>
            </a:lvl4pPr>
            <a:lvl5pPr marL="2286000" lvl="4" indent="-342900" algn="l" rtl="0">
              <a:lnSpc>
                <a:spcPct val="90000"/>
              </a:lnSpc>
              <a:spcBef>
                <a:spcPts val="375"/>
              </a:spcBef>
              <a:spcAft>
                <a:spcPts val="0"/>
              </a:spcAft>
              <a:buClr>
                <a:schemeClr val="dk1"/>
              </a:buClr>
              <a:buSzPts val="1800"/>
              <a:buChar char="•"/>
              <a:defRPr/>
            </a:lvl5pPr>
            <a:lvl6pPr marL="2743200" lvl="5" indent="-342900" algn="l" rtl="0">
              <a:lnSpc>
                <a:spcPct val="90000"/>
              </a:lnSpc>
              <a:spcBef>
                <a:spcPts val="375"/>
              </a:spcBef>
              <a:spcAft>
                <a:spcPts val="0"/>
              </a:spcAft>
              <a:buClr>
                <a:schemeClr val="dk1"/>
              </a:buClr>
              <a:buSzPts val="1800"/>
              <a:buChar char="•"/>
              <a:defRPr/>
            </a:lvl6pPr>
            <a:lvl7pPr marL="3200400" lvl="6" indent="-342900" algn="l" rtl="0">
              <a:lnSpc>
                <a:spcPct val="90000"/>
              </a:lnSpc>
              <a:spcBef>
                <a:spcPts val="375"/>
              </a:spcBef>
              <a:spcAft>
                <a:spcPts val="0"/>
              </a:spcAft>
              <a:buClr>
                <a:schemeClr val="dk1"/>
              </a:buClr>
              <a:buSzPts val="1800"/>
              <a:buChar char="•"/>
              <a:defRPr/>
            </a:lvl7pPr>
            <a:lvl8pPr marL="3657600" lvl="7" indent="-342900" algn="l" rtl="0">
              <a:lnSpc>
                <a:spcPct val="90000"/>
              </a:lnSpc>
              <a:spcBef>
                <a:spcPts val="375"/>
              </a:spcBef>
              <a:spcAft>
                <a:spcPts val="0"/>
              </a:spcAft>
              <a:buClr>
                <a:schemeClr val="dk1"/>
              </a:buClr>
              <a:buSzPts val="1800"/>
              <a:buChar char="•"/>
              <a:defRPr/>
            </a:lvl8pPr>
            <a:lvl9pPr marL="4114800" lvl="8" indent="-342900" algn="l" rtl="0">
              <a:lnSpc>
                <a:spcPct val="90000"/>
              </a:lnSpc>
              <a:spcBef>
                <a:spcPts val="375"/>
              </a:spcBef>
              <a:spcAft>
                <a:spcPts val="0"/>
              </a:spcAft>
              <a:buClr>
                <a:schemeClr val="dk1"/>
              </a:buClr>
              <a:buSzPts val="1800"/>
              <a:buChar char="•"/>
              <a:defRPr/>
            </a:lvl9pPr>
          </a:lstStyle>
          <a:p>
            <a:endParaRPr/>
          </a:p>
        </p:txBody>
      </p:sp>
      <p:pic>
        <p:nvPicPr>
          <p:cNvPr id="62" name="Google Shape;62;p14"/>
          <p:cNvPicPr preferRelativeResize="0"/>
          <p:nvPr/>
        </p:nvPicPr>
        <p:blipFill rotWithShape="1">
          <a:blip r:embed="rId4">
            <a:alphaModFix/>
          </a:blip>
          <a:srcRect/>
          <a:stretch/>
        </p:blipFill>
        <p:spPr>
          <a:xfrm>
            <a:off x="0" y="4449354"/>
            <a:ext cx="9144000" cy="748810"/>
          </a:xfrm>
          <a:prstGeom prst="rect">
            <a:avLst/>
          </a:prstGeom>
          <a:noFill/>
          <a:ln>
            <a:noFill/>
          </a:ln>
        </p:spPr>
      </p:pic>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Autofit/>
          </a:bodyPr>
          <a:lstStyle>
            <a:lvl1pPr marR="0" lvl="0"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Autofit/>
          </a:bodyPr>
          <a:lstStyle>
            <a:lvl1pPr marL="457200" marR="0" lvl="0" indent="-342900" algn="l" rtl="0">
              <a:lnSpc>
                <a:spcPct val="115000"/>
              </a:lnSpc>
              <a:spcBef>
                <a:spcPts val="0"/>
              </a:spcBef>
              <a:spcAft>
                <a:spcPts val="0"/>
              </a:spcAft>
              <a:buClr>
                <a:schemeClr val="dk2"/>
              </a:buClr>
              <a:buSzPts val="1800"/>
              <a:buFont typeface="Arial"/>
              <a:buChar char="●"/>
              <a:defRPr sz="1800" b="0" i="0" u="none" strike="noStrike" cap="none">
                <a:solidFill>
                  <a:schemeClr val="dk2"/>
                </a:solidFill>
                <a:latin typeface="Arial"/>
                <a:ea typeface="Arial"/>
                <a:cs typeface="Arial"/>
                <a:sym typeface="Arial"/>
              </a:defRPr>
            </a:lvl1pPr>
            <a:lvl2pPr marL="914400" marR="0" lvl="1" indent="-317500" algn="l" rtl="0">
              <a:lnSpc>
                <a:spcPct val="115000"/>
              </a:lnSpc>
              <a:spcBef>
                <a:spcPts val="160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2pPr>
            <a:lvl3pPr marL="1371600" marR="0" lvl="2" indent="-317500" algn="l" rtl="0">
              <a:lnSpc>
                <a:spcPct val="115000"/>
              </a:lnSpc>
              <a:spcBef>
                <a:spcPts val="160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3pPr>
            <a:lvl4pPr marL="1828800" marR="0" lvl="3" indent="-317500" algn="l" rtl="0">
              <a:lnSpc>
                <a:spcPct val="115000"/>
              </a:lnSpc>
              <a:spcBef>
                <a:spcPts val="160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4pPr>
            <a:lvl5pPr marL="2286000" marR="0" lvl="4" indent="-317500" algn="l" rtl="0">
              <a:lnSpc>
                <a:spcPct val="115000"/>
              </a:lnSpc>
              <a:spcBef>
                <a:spcPts val="160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5pPr>
            <a:lvl6pPr marL="2743200" marR="0" lvl="5" indent="-317500" algn="l" rtl="0">
              <a:lnSpc>
                <a:spcPct val="115000"/>
              </a:lnSpc>
              <a:spcBef>
                <a:spcPts val="160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6pPr>
            <a:lvl7pPr marL="3200400" marR="0" lvl="6" indent="-317500" algn="l" rtl="0">
              <a:lnSpc>
                <a:spcPct val="115000"/>
              </a:lnSpc>
              <a:spcBef>
                <a:spcPts val="160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7pPr>
            <a:lvl8pPr marL="3657600" marR="0" lvl="7" indent="-317500" algn="l" rtl="0">
              <a:lnSpc>
                <a:spcPct val="115000"/>
              </a:lnSpc>
              <a:spcBef>
                <a:spcPts val="160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8pPr>
            <a:lvl9pPr marL="4114800" marR="0" lvl="8" indent="-317500" algn="l" rtl="0">
              <a:lnSpc>
                <a:spcPct val="115000"/>
              </a:lnSpc>
              <a:spcBef>
                <a:spcPts val="1600"/>
              </a:spcBef>
              <a:spcAft>
                <a:spcPts val="1600"/>
              </a:spcAft>
              <a:buClr>
                <a:schemeClr val="dk2"/>
              </a:buClr>
              <a:buSzPts val="1400"/>
              <a:buFont typeface="Arial"/>
              <a:buChar char="■"/>
              <a:defRPr sz="1400" b="0" i="0" u="none" strike="noStrike" cap="none">
                <a:solidFill>
                  <a:schemeClr val="dk2"/>
                </a:solidFill>
                <a:latin typeface="Arial"/>
                <a:ea typeface="Arial"/>
                <a:cs typeface="Arial"/>
                <a:sym typeface="Aria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marL="0" marR="0" lvl="0"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3.jpg"/><Relationship Id="rId5" Type="http://schemas.openxmlformats.org/officeDocument/2006/relationships/image" Target="../media/image4.png"/><Relationship Id="rId4" Type="http://schemas.openxmlformats.org/officeDocument/2006/relationships/image" Target="../media/image7.pn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3.jpg"/></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3.jpg"/></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xml"/><Relationship Id="rId1" Type="http://schemas.openxmlformats.org/officeDocument/2006/relationships/slideLayout" Target="../slideLayouts/slideLayout1.xml"/><Relationship Id="rId5" Type="http://schemas.openxmlformats.org/officeDocument/2006/relationships/image" Target="../media/image9.jpg"/><Relationship Id="rId4" Type="http://schemas.openxmlformats.org/officeDocument/2006/relationships/image" Target="../media/image3.jpg"/></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1.xml"/><Relationship Id="rId5" Type="http://schemas.openxmlformats.org/officeDocument/2006/relationships/image" Target="../media/image10.png"/><Relationship Id="rId4" Type="http://schemas.openxmlformats.org/officeDocument/2006/relationships/image" Target="../media/image3.jpg"/></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1.xml"/><Relationship Id="rId5" Type="http://schemas.openxmlformats.org/officeDocument/2006/relationships/image" Target="../media/image10.png"/><Relationship Id="rId4" Type="http://schemas.openxmlformats.org/officeDocument/2006/relationships/image" Target="../media/image3.jpg"/></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7.xml"/><Relationship Id="rId1" Type="http://schemas.openxmlformats.org/officeDocument/2006/relationships/slideLayout" Target="../slideLayouts/slideLayout1.xml"/><Relationship Id="rId5" Type="http://schemas.openxmlformats.org/officeDocument/2006/relationships/image" Target="../media/image11.jpg"/><Relationship Id="rId4" Type="http://schemas.openxmlformats.org/officeDocument/2006/relationships/image" Target="../media/image3.jpg"/></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8.xml"/><Relationship Id="rId1" Type="http://schemas.openxmlformats.org/officeDocument/2006/relationships/slideLayout" Target="../slideLayouts/slideLayout1.xml"/><Relationship Id="rId5" Type="http://schemas.openxmlformats.org/officeDocument/2006/relationships/image" Target="../media/image11.jpg"/><Relationship Id="rId4" Type="http://schemas.openxmlformats.org/officeDocument/2006/relationships/image" Target="../media/image3.jpg"/></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9.xml"/><Relationship Id="rId1" Type="http://schemas.openxmlformats.org/officeDocument/2006/relationships/slideLayout" Target="../slideLayouts/slideLayout1.xml"/><Relationship Id="rId5" Type="http://schemas.openxmlformats.org/officeDocument/2006/relationships/image" Target="../media/image11.jpg"/><Relationship Id="rId4" Type="http://schemas.openxmlformats.org/officeDocument/2006/relationships/image" Target="../media/image3.jpg"/></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0.xml"/><Relationship Id="rId1" Type="http://schemas.openxmlformats.org/officeDocument/2006/relationships/slideLayout" Target="../slideLayouts/slideLayout1.xml"/><Relationship Id="rId5" Type="http://schemas.openxmlformats.org/officeDocument/2006/relationships/image" Target="../media/image12.jpg"/><Relationship Id="rId4" Type="http://schemas.openxmlformats.org/officeDocument/2006/relationships/image" Target="../media/image3.jpg"/></Relationships>
</file>

<file path=ppt/slides/_rels/slide11.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image" Target="../media/image8.png"/><Relationship Id="rId7" Type="http://schemas.openxmlformats.org/officeDocument/2006/relationships/image" Target="../media/image15.png"/><Relationship Id="rId2" Type="http://schemas.openxmlformats.org/officeDocument/2006/relationships/notesSlide" Target="../notesSlides/notesSlide11.xml"/><Relationship Id="rId1" Type="http://schemas.openxmlformats.org/officeDocument/2006/relationships/slideLayout" Target="../slideLayouts/slideLayout1.xml"/><Relationship Id="rId6" Type="http://schemas.openxmlformats.org/officeDocument/2006/relationships/image" Target="../media/image14.png"/><Relationship Id="rId5" Type="http://schemas.openxmlformats.org/officeDocument/2006/relationships/image" Target="../media/image13.jpg"/><Relationship Id="rId4" Type="http://schemas.openxmlformats.org/officeDocument/2006/relationships/image" Target="../media/image3.jpg"/></Relationships>
</file>

<file path=ppt/slides/_rels/slide12.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image" Target="../media/image8.png"/><Relationship Id="rId7" Type="http://schemas.openxmlformats.org/officeDocument/2006/relationships/image" Target="../media/image19.png"/><Relationship Id="rId2" Type="http://schemas.openxmlformats.org/officeDocument/2006/relationships/notesSlide" Target="../notesSlides/notesSlide12.xml"/><Relationship Id="rId1" Type="http://schemas.openxmlformats.org/officeDocument/2006/relationships/slideLayout" Target="../slideLayouts/slideLayout1.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3.jpg"/></Relationships>
</file>

<file path=ppt/slides/_rels/slide1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3.xml"/><Relationship Id="rId1" Type="http://schemas.openxmlformats.org/officeDocument/2006/relationships/slideLayout" Target="../slideLayouts/slideLayout1.xml"/><Relationship Id="rId5" Type="http://schemas.openxmlformats.org/officeDocument/2006/relationships/image" Target="../media/image21.jpg"/><Relationship Id="rId4" Type="http://schemas.openxmlformats.org/officeDocument/2006/relationships/image" Target="../media/image3.jpg"/></Relationships>
</file>

<file path=ppt/slides/_rels/slide1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4.xml"/><Relationship Id="rId1" Type="http://schemas.openxmlformats.org/officeDocument/2006/relationships/slideLayout" Target="../slideLayouts/slideLayout1.xml"/><Relationship Id="rId4" Type="http://schemas.openxmlformats.org/officeDocument/2006/relationships/image" Target="../media/image3.jp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66"/>
        <p:cNvGrpSpPr/>
        <p:nvPr/>
      </p:nvGrpSpPr>
      <p:grpSpPr>
        <a:xfrm>
          <a:off x="0" y="0"/>
          <a:ext cx="0" cy="0"/>
          <a:chOff x="0" y="0"/>
          <a:chExt cx="0" cy="0"/>
        </a:xfrm>
      </p:grpSpPr>
      <p:cxnSp>
        <p:nvCxnSpPr>
          <p:cNvPr id="67" name="Google Shape;67;p15"/>
          <p:cNvCxnSpPr/>
          <p:nvPr/>
        </p:nvCxnSpPr>
        <p:spPr>
          <a:xfrm rot="10800000" flipH="1">
            <a:off x="0" y="992375"/>
            <a:ext cx="9180900" cy="9300"/>
          </a:xfrm>
          <a:prstGeom prst="straightConnector1">
            <a:avLst/>
          </a:prstGeom>
          <a:noFill/>
          <a:ln w="9525" cap="flat" cmpd="sng">
            <a:solidFill>
              <a:schemeClr val="dk2"/>
            </a:solidFill>
            <a:prstDash val="solid"/>
            <a:round/>
            <a:headEnd type="none" w="sm" len="sm"/>
            <a:tailEnd type="none" w="sm" len="sm"/>
          </a:ln>
        </p:spPr>
      </p:cxnSp>
      <p:sp>
        <p:nvSpPr>
          <p:cNvPr id="68" name="Google Shape;68;p15"/>
          <p:cNvSpPr txBox="1"/>
          <p:nvPr/>
        </p:nvSpPr>
        <p:spPr>
          <a:xfrm>
            <a:off x="0" y="1069838"/>
            <a:ext cx="9180900" cy="2327400"/>
          </a:xfrm>
          <a:prstGeom prst="rect">
            <a:avLst/>
          </a:prstGeom>
          <a:noFill/>
          <a:ln>
            <a:noFill/>
          </a:ln>
        </p:spPr>
        <p:txBody>
          <a:bodyPr spcFirstLastPara="1" wrap="square" lIns="91425" tIns="91425" rIns="91425" bIns="91425" anchor="t" anchorCtr="0">
            <a:noAutofit/>
          </a:bodyPr>
          <a:lstStyle/>
          <a:p>
            <a:pPr marL="0" marR="0" lvl="0" indent="0" algn="ctr" rtl="0">
              <a:lnSpc>
                <a:spcPct val="90000"/>
              </a:lnSpc>
              <a:spcBef>
                <a:spcPts val="0"/>
              </a:spcBef>
              <a:spcAft>
                <a:spcPts val="0"/>
              </a:spcAft>
              <a:buClr>
                <a:schemeClr val="dk1"/>
              </a:buClr>
              <a:buSzPts val="4320"/>
              <a:buFont typeface="Arial"/>
              <a:buNone/>
            </a:pPr>
            <a:r>
              <a:rPr lang="en" sz="4800">
                <a:solidFill>
                  <a:schemeClr val="dk1"/>
                </a:solidFill>
              </a:rPr>
              <a:t>Apgyvendinimo ir maitinimo paslaugos turizmo sektoriuje </a:t>
            </a:r>
            <a:r>
              <a:rPr lang="en" sz="4800" b="0" i="0" u="none" strike="noStrike" cap="none">
                <a:solidFill>
                  <a:schemeClr val="dk1"/>
                </a:solidFill>
                <a:latin typeface="Arial"/>
                <a:ea typeface="Arial"/>
                <a:cs typeface="Arial"/>
                <a:sym typeface="Arial"/>
              </a:rPr>
              <a:t>-</a:t>
            </a:r>
            <a:r>
              <a:rPr lang="en" sz="4800">
                <a:solidFill>
                  <a:schemeClr val="dk1"/>
                </a:solidFill>
              </a:rPr>
              <a:t> </a:t>
            </a:r>
            <a:r>
              <a:rPr lang="en" sz="4800" b="0" i="0" u="none" strike="noStrike" cap="none">
                <a:solidFill>
                  <a:schemeClr val="dk1"/>
                </a:solidFill>
                <a:latin typeface="Arial"/>
                <a:ea typeface="Arial"/>
                <a:cs typeface="Arial"/>
                <a:sym typeface="Arial"/>
              </a:rPr>
              <a:t>4A modulis</a:t>
            </a:r>
            <a:endParaRPr sz="4800" b="0" i="0" u="none" strike="noStrike" cap="none">
              <a:solidFill>
                <a:schemeClr val="dk1"/>
              </a:solidFill>
              <a:latin typeface="Arial"/>
              <a:ea typeface="Arial"/>
              <a:cs typeface="Arial"/>
              <a:sym typeface="Arial"/>
            </a:endParaRPr>
          </a:p>
          <a:p>
            <a:pPr marL="0" marR="0" lvl="0" indent="0" algn="ctr" rtl="0">
              <a:lnSpc>
                <a:spcPct val="115000"/>
              </a:lnSpc>
              <a:spcBef>
                <a:spcPts val="0"/>
              </a:spcBef>
              <a:spcAft>
                <a:spcPts val="0"/>
              </a:spcAft>
              <a:buClr>
                <a:schemeClr val="dk1"/>
              </a:buClr>
              <a:buSzPts val="1100"/>
              <a:buFont typeface="Arial"/>
              <a:buNone/>
            </a:pPr>
            <a:r>
              <a:rPr lang="en" sz="2000">
                <a:solidFill>
                  <a:srgbClr val="666666"/>
                </a:solidFill>
              </a:rPr>
              <a:t>Žiedinės ekonomikos temos integravimas į apgyvendinimo ir maitinimo sektoriaus profesinio mokymo programas</a:t>
            </a:r>
            <a:endParaRPr sz="2000" b="0" i="0" u="none" strike="noStrike" cap="none">
              <a:solidFill>
                <a:schemeClr val="dk1"/>
              </a:solidFill>
              <a:latin typeface="Arial"/>
              <a:ea typeface="Arial"/>
              <a:cs typeface="Arial"/>
              <a:sym typeface="Arial"/>
            </a:endParaRPr>
          </a:p>
          <a:p>
            <a:pPr marL="0" marR="0" lvl="0" indent="0" algn="ctr" rtl="0">
              <a:lnSpc>
                <a:spcPct val="90000"/>
              </a:lnSpc>
              <a:spcBef>
                <a:spcPts val="1600"/>
              </a:spcBef>
              <a:spcAft>
                <a:spcPts val="0"/>
              </a:spcAft>
              <a:buClr>
                <a:schemeClr val="dk1"/>
              </a:buClr>
              <a:buSzPts val="4320"/>
              <a:buFont typeface="Arial"/>
              <a:buNone/>
            </a:pPr>
            <a:endParaRPr sz="4820" b="0" i="0" u="none" strike="noStrike" cap="none">
              <a:solidFill>
                <a:schemeClr val="dk1"/>
              </a:solidFill>
              <a:latin typeface="Arial"/>
              <a:ea typeface="Arial"/>
              <a:cs typeface="Arial"/>
              <a:sym typeface="Arial"/>
            </a:endParaRPr>
          </a:p>
          <a:p>
            <a:pPr marL="0" marR="0" lvl="0" indent="0" algn="ctr" rtl="0">
              <a:lnSpc>
                <a:spcPct val="90000"/>
              </a:lnSpc>
              <a:spcBef>
                <a:spcPts val="0"/>
              </a:spcBef>
              <a:spcAft>
                <a:spcPts val="0"/>
              </a:spcAft>
              <a:buClr>
                <a:schemeClr val="dk1"/>
              </a:buClr>
              <a:buSzPts val="1100"/>
              <a:buFont typeface="Arial"/>
              <a:buNone/>
            </a:pPr>
            <a:endParaRPr sz="2400" b="0" i="0" u="none" strike="noStrike" cap="none">
              <a:solidFill>
                <a:srgbClr val="7F7F7F"/>
              </a:solidFill>
              <a:latin typeface="Arial"/>
              <a:ea typeface="Arial"/>
              <a:cs typeface="Arial"/>
              <a:sym typeface="Arial"/>
            </a:endParaRPr>
          </a:p>
          <a:p>
            <a:pPr marL="0" marR="0" lvl="0" indent="0" algn="ctr" rtl="0">
              <a:lnSpc>
                <a:spcPct val="115000"/>
              </a:lnSpc>
              <a:spcBef>
                <a:spcPts val="0"/>
              </a:spcBef>
              <a:spcAft>
                <a:spcPts val="0"/>
              </a:spcAft>
              <a:buClr>
                <a:schemeClr val="dk1"/>
              </a:buClr>
              <a:buSzPts val="1100"/>
              <a:buFont typeface="Arial"/>
              <a:buNone/>
            </a:pPr>
            <a:endParaRPr sz="2400" b="0" i="0" u="none" strike="noStrike" cap="none">
              <a:solidFill>
                <a:schemeClr val="dk1"/>
              </a:solidFill>
              <a:latin typeface="Arial"/>
              <a:ea typeface="Arial"/>
              <a:cs typeface="Arial"/>
              <a:sym typeface="Arial"/>
            </a:endParaRPr>
          </a:p>
          <a:p>
            <a:pPr marL="0" marR="0" lvl="0" indent="0" algn="ctr" rtl="0">
              <a:lnSpc>
                <a:spcPct val="115000"/>
              </a:lnSpc>
              <a:spcBef>
                <a:spcPts val="1600"/>
              </a:spcBef>
              <a:spcAft>
                <a:spcPts val="0"/>
              </a:spcAft>
              <a:buClr>
                <a:schemeClr val="dk1"/>
              </a:buClr>
              <a:buSzPts val="1100"/>
              <a:buFont typeface="Arial"/>
              <a:buNone/>
            </a:pPr>
            <a:endParaRPr sz="2400" b="0" i="0" u="none" strike="noStrike" cap="none">
              <a:solidFill>
                <a:srgbClr val="7F7F7F"/>
              </a:solidFill>
              <a:latin typeface="Arial"/>
              <a:ea typeface="Arial"/>
              <a:cs typeface="Arial"/>
              <a:sym typeface="Arial"/>
            </a:endParaRPr>
          </a:p>
          <a:p>
            <a:pPr marL="0" marR="0" lvl="0" indent="0" algn="ctr" rtl="0">
              <a:lnSpc>
                <a:spcPct val="115000"/>
              </a:lnSpc>
              <a:spcBef>
                <a:spcPts val="1600"/>
              </a:spcBef>
              <a:spcAft>
                <a:spcPts val="1600"/>
              </a:spcAft>
              <a:buClr>
                <a:srgbClr val="000000"/>
              </a:buClr>
              <a:buSzPts val="2400"/>
              <a:buFont typeface="Arial"/>
              <a:buNone/>
            </a:pPr>
            <a:endParaRPr sz="2400" b="0" i="0" u="none" strike="noStrike" cap="none">
              <a:solidFill>
                <a:srgbClr val="666666"/>
              </a:solidFill>
              <a:latin typeface="Arial"/>
              <a:ea typeface="Arial"/>
              <a:cs typeface="Arial"/>
              <a:sym typeface="Arial"/>
            </a:endParaRPr>
          </a:p>
        </p:txBody>
      </p:sp>
      <p:sp>
        <p:nvSpPr>
          <p:cNvPr id="69" name="Google Shape;69;p15"/>
          <p:cNvSpPr/>
          <p:nvPr/>
        </p:nvSpPr>
        <p:spPr>
          <a:xfrm>
            <a:off x="-19975" y="4486297"/>
            <a:ext cx="705300" cy="659400"/>
          </a:xfrm>
          <a:prstGeom prst="ellipse">
            <a:avLst/>
          </a:prstGeom>
          <a:solidFill>
            <a:srgbClr val="6AA84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000"/>
              <a:buFont typeface="Arial"/>
              <a:buNone/>
            </a:pPr>
            <a:endParaRPr sz="1000" b="0" i="0" u="none" strike="noStrike" cap="none">
              <a:solidFill>
                <a:srgbClr val="FFFFFF"/>
              </a:solidFill>
              <a:highlight>
                <a:srgbClr val="6AA84F"/>
              </a:highlight>
              <a:latin typeface="Arial"/>
              <a:ea typeface="Arial"/>
              <a:cs typeface="Arial"/>
              <a:sym typeface="Arial"/>
            </a:endParaRPr>
          </a:p>
        </p:txBody>
      </p:sp>
      <p:sp>
        <p:nvSpPr>
          <p:cNvPr id="70" name="Google Shape;70;p15"/>
          <p:cNvSpPr/>
          <p:nvPr/>
        </p:nvSpPr>
        <p:spPr>
          <a:xfrm>
            <a:off x="1390630" y="4486297"/>
            <a:ext cx="705300" cy="659400"/>
          </a:xfrm>
          <a:prstGeom prst="ellipse">
            <a:avLst/>
          </a:prstGeom>
          <a:solidFill>
            <a:srgbClr val="41C0F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000"/>
              <a:buFont typeface="Arial"/>
              <a:buNone/>
            </a:pPr>
            <a:endParaRPr sz="1000" b="0" i="0" u="none" strike="noStrike" cap="none">
              <a:solidFill>
                <a:srgbClr val="FFFFFF"/>
              </a:solidFill>
              <a:highlight>
                <a:srgbClr val="6AA84F"/>
              </a:highlight>
              <a:latin typeface="Arial"/>
              <a:ea typeface="Arial"/>
              <a:cs typeface="Arial"/>
              <a:sym typeface="Arial"/>
            </a:endParaRPr>
          </a:p>
        </p:txBody>
      </p:sp>
      <p:sp>
        <p:nvSpPr>
          <p:cNvPr id="71" name="Google Shape;71;p15"/>
          <p:cNvSpPr/>
          <p:nvPr/>
        </p:nvSpPr>
        <p:spPr>
          <a:xfrm>
            <a:off x="685328" y="4486297"/>
            <a:ext cx="705300" cy="659400"/>
          </a:xfrm>
          <a:prstGeom prst="ellipse">
            <a:avLst/>
          </a:prstGeom>
          <a:solidFill>
            <a:srgbClr val="6AA84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000"/>
              <a:buFont typeface="Arial"/>
              <a:buNone/>
            </a:pPr>
            <a:endParaRPr sz="1000" b="0" i="0" u="none" strike="noStrike" cap="none">
              <a:solidFill>
                <a:srgbClr val="FFFFFF"/>
              </a:solidFill>
              <a:highlight>
                <a:srgbClr val="6AA84F"/>
              </a:highlight>
              <a:latin typeface="Arial"/>
              <a:ea typeface="Arial"/>
              <a:cs typeface="Arial"/>
              <a:sym typeface="Arial"/>
            </a:endParaRPr>
          </a:p>
        </p:txBody>
      </p:sp>
      <p:sp>
        <p:nvSpPr>
          <p:cNvPr id="72" name="Google Shape;72;p15"/>
          <p:cNvSpPr/>
          <p:nvPr/>
        </p:nvSpPr>
        <p:spPr>
          <a:xfrm>
            <a:off x="-19975" y="3827025"/>
            <a:ext cx="705300" cy="659400"/>
          </a:xfrm>
          <a:prstGeom prst="ellipse">
            <a:avLst/>
          </a:prstGeom>
          <a:solidFill>
            <a:srgbClr val="6AA84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000"/>
              <a:buFont typeface="Arial"/>
              <a:buNone/>
            </a:pPr>
            <a:endParaRPr sz="1000" b="0" i="0" u="none" strike="noStrike" cap="none">
              <a:solidFill>
                <a:srgbClr val="FFFFFF"/>
              </a:solidFill>
              <a:highlight>
                <a:srgbClr val="6AA84F"/>
              </a:highlight>
              <a:latin typeface="Arial"/>
              <a:ea typeface="Arial"/>
              <a:cs typeface="Arial"/>
              <a:sym typeface="Arial"/>
            </a:endParaRPr>
          </a:p>
        </p:txBody>
      </p:sp>
      <p:sp>
        <p:nvSpPr>
          <p:cNvPr id="73" name="Google Shape;73;p15"/>
          <p:cNvSpPr/>
          <p:nvPr/>
        </p:nvSpPr>
        <p:spPr>
          <a:xfrm>
            <a:off x="1390630" y="3827025"/>
            <a:ext cx="705300" cy="659400"/>
          </a:xfrm>
          <a:prstGeom prst="ellipse">
            <a:avLst/>
          </a:prstGeom>
          <a:solidFill>
            <a:srgbClr val="41C0F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000"/>
              <a:buFont typeface="Arial"/>
              <a:buNone/>
            </a:pPr>
            <a:endParaRPr sz="1000" b="0" i="0" u="none" strike="noStrike" cap="none">
              <a:solidFill>
                <a:srgbClr val="FFFFFF"/>
              </a:solidFill>
              <a:highlight>
                <a:srgbClr val="6AA84F"/>
              </a:highlight>
              <a:latin typeface="Arial"/>
              <a:ea typeface="Arial"/>
              <a:cs typeface="Arial"/>
              <a:sym typeface="Arial"/>
            </a:endParaRPr>
          </a:p>
        </p:txBody>
      </p:sp>
      <p:sp>
        <p:nvSpPr>
          <p:cNvPr id="74" name="Google Shape;74;p15"/>
          <p:cNvSpPr/>
          <p:nvPr/>
        </p:nvSpPr>
        <p:spPr>
          <a:xfrm>
            <a:off x="685328" y="3827025"/>
            <a:ext cx="705300" cy="659400"/>
          </a:xfrm>
          <a:prstGeom prst="ellipse">
            <a:avLst/>
          </a:prstGeom>
          <a:solidFill>
            <a:srgbClr val="41C0F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000"/>
              <a:buFont typeface="Arial"/>
              <a:buNone/>
            </a:pPr>
            <a:endParaRPr sz="1000" b="0" i="0" u="none" strike="noStrike" cap="none">
              <a:solidFill>
                <a:srgbClr val="FFFFFF"/>
              </a:solidFill>
              <a:highlight>
                <a:srgbClr val="6AA84F"/>
              </a:highlight>
              <a:latin typeface="Arial"/>
              <a:ea typeface="Arial"/>
              <a:cs typeface="Arial"/>
              <a:sym typeface="Arial"/>
            </a:endParaRPr>
          </a:p>
        </p:txBody>
      </p:sp>
      <p:sp>
        <p:nvSpPr>
          <p:cNvPr id="75" name="Google Shape;75;p15"/>
          <p:cNvSpPr/>
          <p:nvPr/>
        </p:nvSpPr>
        <p:spPr>
          <a:xfrm>
            <a:off x="2095933" y="4495675"/>
            <a:ext cx="705300" cy="659400"/>
          </a:xfrm>
          <a:prstGeom prst="ellipse">
            <a:avLst/>
          </a:prstGeom>
          <a:solidFill>
            <a:srgbClr val="6AA84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000"/>
              <a:buFont typeface="Arial"/>
              <a:buNone/>
            </a:pPr>
            <a:endParaRPr sz="1000" b="0" i="0" u="none" strike="noStrike" cap="none">
              <a:solidFill>
                <a:srgbClr val="FFFFFF"/>
              </a:solidFill>
              <a:highlight>
                <a:srgbClr val="6AA84F"/>
              </a:highlight>
              <a:latin typeface="Arial"/>
              <a:ea typeface="Arial"/>
              <a:cs typeface="Arial"/>
              <a:sym typeface="Arial"/>
            </a:endParaRPr>
          </a:p>
        </p:txBody>
      </p:sp>
      <p:sp>
        <p:nvSpPr>
          <p:cNvPr id="76" name="Google Shape;76;p15"/>
          <p:cNvSpPr/>
          <p:nvPr/>
        </p:nvSpPr>
        <p:spPr>
          <a:xfrm>
            <a:off x="3506538" y="4495675"/>
            <a:ext cx="705300" cy="659400"/>
          </a:xfrm>
          <a:prstGeom prst="ellipse">
            <a:avLst/>
          </a:prstGeom>
          <a:solidFill>
            <a:srgbClr val="41C0F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000"/>
              <a:buFont typeface="Arial"/>
              <a:buNone/>
            </a:pPr>
            <a:endParaRPr sz="1000" b="0" i="0" u="none" strike="noStrike" cap="none">
              <a:solidFill>
                <a:srgbClr val="FFFFFF"/>
              </a:solidFill>
              <a:highlight>
                <a:srgbClr val="6AA84F"/>
              </a:highlight>
              <a:latin typeface="Arial"/>
              <a:ea typeface="Arial"/>
              <a:cs typeface="Arial"/>
              <a:sym typeface="Arial"/>
            </a:endParaRPr>
          </a:p>
        </p:txBody>
      </p:sp>
      <p:sp>
        <p:nvSpPr>
          <p:cNvPr id="77" name="Google Shape;77;p15"/>
          <p:cNvSpPr/>
          <p:nvPr/>
        </p:nvSpPr>
        <p:spPr>
          <a:xfrm>
            <a:off x="2801235" y="4495675"/>
            <a:ext cx="705300" cy="659400"/>
          </a:xfrm>
          <a:prstGeom prst="ellipse">
            <a:avLst/>
          </a:prstGeom>
          <a:solidFill>
            <a:srgbClr val="6AA84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000"/>
              <a:buFont typeface="Arial"/>
              <a:buNone/>
            </a:pPr>
            <a:endParaRPr sz="1000" b="0" i="0" u="none" strike="noStrike" cap="none">
              <a:solidFill>
                <a:srgbClr val="FFFFFF"/>
              </a:solidFill>
              <a:highlight>
                <a:srgbClr val="6AA84F"/>
              </a:highlight>
              <a:latin typeface="Arial"/>
              <a:ea typeface="Arial"/>
              <a:cs typeface="Arial"/>
              <a:sym typeface="Arial"/>
            </a:endParaRPr>
          </a:p>
        </p:txBody>
      </p:sp>
      <p:sp>
        <p:nvSpPr>
          <p:cNvPr id="78" name="Google Shape;78;p15"/>
          <p:cNvSpPr/>
          <p:nvPr/>
        </p:nvSpPr>
        <p:spPr>
          <a:xfrm>
            <a:off x="3506538" y="3836403"/>
            <a:ext cx="705300" cy="659400"/>
          </a:xfrm>
          <a:prstGeom prst="ellipse">
            <a:avLst/>
          </a:prstGeom>
          <a:solidFill>
            <a:srgbClr val="41C0F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000"/>
              <a:buFont typeface="Arial"/>
              <a:buNone/>
            </a:pPr>
            <a:endParaRPr sz="1000" b="0" i="0" u="none" strike="noStrike" cap="none">
              <a:solidFill>
                <a:srgbClr val="FFFFFF"/>
              </a:solidFill>
              <a:highlight>
                <a:srgbClr val="6AA84F"/>
              </a:highlight>
              <a:latin typeface="Arial"/>
              <a:ea typeface="Arial"/>
              <a:cs typeface="Arial"/>
              <a:sym typeface="Arial"/>
            </a:endParaRPr>
          </a:p>
        </p:txBody>
      </p:sp>
      <p:sp>
        <p:nvSpPr>
          <p:cNvPr id="79" name="Google Shape;79;p15"/>
          <p:cNvSpPr/>
          <p:nvPr/>
        </p:nvSpPr>
        <p:spPr>
          <a:xfrm>
            <a:off x="2801235" y="3836403"/>
            <a:ext cx="705300" cy="659400"/>
          </a:xfrm>
          <a:prstGeom prst="ellipse">
            <a:avLst/>
          </a:prstGeom>
          <a:solidFill>
            <a:srgbClr val="6AA84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000"/>
              <a:buFont typeface="Arial"/>
              <a:buNone/>
            </a:pPr>
            <a:endParaRPr sz="1000" b="0" i="0" u="none" strike="noStrike" cap="none">
              <a:solidFill>
                <a:srgbClr val="FFFFFF"/>
              </a:solidFill>
              <a:highlight>
                <a:srgbClr val="6AA84F"/>
              </a:highlight>
              <a:latin typeface="Arial"/>
              <a:ea typeface="Arial"/>
              <a:cs typeface="Arial"/>
              <a:sym typeface="Arial"/>
            </a:endParaRPr>
          </a:p>
        </p:txBody>
      </p:sp>
      <p:sp>
        <p:nvSpPr>
          <p:cNvPr id="80" name="Google Shape;80;p15"/>
          <p:cNvSpPr/>
          <p:nvPr/>
        </p:nvSpPr>
        <p:spPr>
          <a:xfrm>
            <a:off x="4211840" y="4486297"/>
            <a:ext cx="705300" cy="659400"/>
          </a:xfrm>
          <a:prstGeom prst="ellipse">
            <a:avLst/>
          </a:prstGeom>
          <a:solidFill>
            <a:srgbClr val="6AA84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000"/>
              <a:buFont typeface="Arial"/>
              <a:buNone/>
            </a:pPr>
            <a:endParaRPr sz="1000" b="0" i="0" u="none" strike="noStrike" cap="none">
              <a:solidFill>
                <a:srgbClr val="FFFFFF"/>
              </a:solidFill>
              <a:highlight>
                <a:srgbClr val="6AA84F"/>
              </a:highlight>
              <a:latin typeface="Arial"/>
              <a:ea typeface="Arial"/>
              <a:cs typeface="Arial"/>
              <a:sym typeface="Arial"/>
            </a:endParaRPr>
          </a:p>
        </p:txBody>
      </p:sp>
      <p:sp>
        <p:nvSpPr>
          <p:cNvPr id="81" name="Google Shape;81;p15"/>
          <p:cNvSpPr/>
          <p:nvPr/>
        </p:nvSpPr>
        <p:spPr>
          <a:xfrm>
            <a:off x="5622445" y="4486297"/>
            <a:ext cx="705300" cy="659400"/>
          </a:xfrm>
          <a:prstGeom prst="ellipse">
            <a:avLst/>
          </a:prstGeom>
          <a:solidFill>
            <a:srgbClr val="41C0F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000"/>
              <a:buFont typeface="Arial"/>
              <a:buNone/>
            </a:pPr>
            <a:endParaRPr sz="1000" b="0" i="0" u="none" strike="noStrike" cap="none">
              <a:solidFill>
                <a:srgbClr val="FFFFFF"/>
              </a:solidFill>
              <a:highlight>
                <a:srgbClr val="6AA84F"/>
              </a:highlight>
              <a:latin typeface="Arial"/>
              <a:ea typeface="Arial"/>
              <a:cs typeface="Arial"/>
              <a:sym typeface="Arial"/>
            </a:endParaRPr>
          </a:p>
        </p:txBody>
      </p:sp>
      <p:sp>
        <p:nvSpPr>
          <p:cNvPr id="82" name="Google Shape;82;p15"/>
          <p:cNvSpPr/>
          <p:nvPr/>
        </p:nvSpPr>
        <p:spPr>
          <a:xfrm>
            <a:off x="4917143" y="4486297"/>
            <a:ext cx="705300" cy="659400"/>
          </a:xfrm>
          <a:prstGeom prst="ellipse">
            <a:avLst/>
          </a:prstGeom>
          <a:solidFill>
            <a:srgbClr val="6AA84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000"/>
              <a:buFont typeface="Arial"/>
              <a:buNone/>
            </a:pPr>
            <a:endParaRPr sz="1000" b="0" i="0" u="none" strike="noStrike" cap="none">
              <a:solidFill>
                <a:srgbClr val="FFFFFF"/>
              </a:solidFill>
              <a:highlight>
                <a:srgbClr val="6AA84F"/>
              </a:highlight>
              <a:latin typeface="Arial"/>
              <a:ea typeface="Arial"/>
              <a:cs typeface="Arial"/>
              <a:sym typeface="Arial"/>
            </a:endParaRPr>
          </a:p>
        </p:txBody>
      </p:sp>
      <p:sp>
        <p:nvSpPr>
          <p:cNvPr id="83" name="Google Shape;83;p15"/>
          <p:cNvSpPr/>
          <p:nvPr/>
        </p:nvSpPr>
        <p:spPr>
          <a:xfrm>
            <a:off x="4211840" y="3827025"/>
            <a:ext cx="705300" cy="659400"/>
          </a:xfrm>
          <a:prstGeom prst="ellipse">
            <a:avLst/>
          </a:prstGeom>
          <a:solidFill>
            <a:srgbClr val="6AA84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000"/>
              <a:buFont typeface="Arial"/>
              <a:buNone/>
            </a:pPr>
            <a:endParaRPr sz="1000" b="0" i="0" u="none" strike="noStrike" cap="none">
              <a:solidFill>
                <a:srgbClr val="FFFFFF"/>
              </a:solidFill>
              <a:highlight>
                <a:srgbClr val="6AA84F"/>
              </a:highlight>
              <a:latin typeface="Arial"/>
              <a:ea typeface="Arial"/>
              <a:cs typeface="Arial"/>
              <a:sym typeface="Arial"/>
            </a:endParaRPr>
          </a:p>
        </p:txBody>
      </p:sp>
      <p:sp>
        <p:nvSpPr>
          <p:cNvPr id="84" name="Google Shape;84;p15"/>
          <p:cNvSpPr/>
          <p:nvPr/>
        </p:nvSpPr>
        <p:spPr>
          <a:xfrm>
            <a:off x="5622445" y="3827025"/>
            <a:ext cx="705300" cy="659400"/>
          </a:xfrm>
          <a:prstGeom prst="ellipse">
            <a:avLst/>
          </a:prstGeom>
          <a:solidFill>
            <a:srgbClr val="41C0F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000"/>
              <a:buFont typeface="Arial"/>
              <a:buNone/>
            </a:pPr>
            <a:endParaRPr sz="1000" b="0" i="0" u="none" strike="noStrike" cap="none">
              <a:solidFill>
                <a:srgbClr val="FFFFFF"/>
              </a:solidFill>
              <a:highlight>
                <a:srgbClr val="6AA84F"/>
              </a:highlight>
              <a:latin typeface="Arial"/>
              <a:ea typeface="Arial"/>
              <a:cs typeface="Arial"/>
              <a:sym typeface="Arial"/>
            </a:endParaRPr>
          </a:p>
        </p:txBody>
      </p:sp>
      <p:sp>
        <p:nvSpPr>
          <p:cNvPr id="85" name="Google Shape;85;p15"/>
          <p:cNvSpPr/>
          <p:nvPr/>
        </p:nvSpPr>
        <p:spPr>
          <a:xfrm>
            <a:off x="4917143" y="3827025"/>
            <a:ext cx="705300" cy="659400"/>
          </a:xfrm>
          <a:prstGeom prst="ellipse">
            <a:avLst/>
          </a:prstGeom>
          <a:solidFill>
            <a:srgbClr val="6AA84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000"/>
              <a:buFont typeface="Arial"/>
              <a:buNone/>
            </a:pPr>
            <a:endParaRPr sz="1000" b="0" i="0" u="none" strike="noStrike" cap="none">
              <a:solidFill>
                <a:srgbClr val="FFFFFF"/>
              </a:solidFill>
              <a:highlight>
                <a:srgbClr val="6AA84F"/>
              </a:highlight>
              <a:latin typeface="Arial"/>
              <a:ea typeface="Arial"/>
              <a:cs typeface="Arial"/>
              <a:sym typeface="Arial"/>
            </a:endParaRPr>
          </a:p>
        </p:txBody>
      </p:sp>
      <p:sp>
        <p:nvSpPr>
          <p:cNvPr id="86" name="Google Shape;86;p15"/>
          <p:cNvSpPr/>
          <p:nvPr/>
        </p:nvSpPr>
        <p:spPr>
          <a:xfrm>
            <a:off x="6327748" y="4495675"/>
            <a:ext cx="705300" cy="659400"/>
          </a:xfrm>
          <a:prstGeom prst="ellipse">
            <a:avLst/>
          </a:prstGeom>
          <a:solidFill>
            <a:srgbClr val="6AA84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000"/>
              <a:buFont typeface="Arial"/>
              <a:buNone/>
            </a:pPr>
            <a:endParaRPr sz="1000" b="0" i="0" u="none" strike="noStrike" cap="none">
              <a:solidFill>
                <a:srgbClr val="FFFFFF"/>
              </a:solidFill>
              <a:highlight>
                <a:srgbClr val="6AA84F"/>
              </a:highlight>
              <a:latin typeface="Arial"/>
              <a:ea typeface="Arial"/>
              <a:cs typeface="Arial"/>
              <a:sym typeface="Arial"/>
            </a:endParaRPr>
          </a:p>
        </p:txBody>
      </p:sp>
      <p:sp>
        <p:nvSpPr>
          <p:cNvPr id="87" name="Google Shape;87;p15"/>
          <p:cNvSpPr/>
          <p:nvPr/>
        </p:nvSpPr>
        <p:spPr>
          <a:xfrm>
            <a:off x="7033050" y="4495675"/>
            <a:ext cx="705300" cy="659400"/>
          </a:xfrm>
          <a:prstGeom prst="ellipse">
            <a:avLst/>
          </a:prstGeom>
          <a:solidFill>
            <a:srgbClr val="41C0F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000"/>
              <a:buFont typeface="Arial"/>
              <a:buNone/>
            </a:pPr>
            <a:endParaRPr sz="1000" b="0" i="0" u="none" strike="noStrike" cap="none">
              <a:solidFill>
                <a:srgbClr val="FFFFFF"/>
              </a:solidFill>
              <a:highlight>
                <a:srgbClr val="6AA84F"/>
              </a:highlight>
              <a:latin typeface="Arial"/>
              <a:ea typeface="Arial"/>
              <a:cs typeface="Arial"/>
              <a:sym typeface="Arial"/>
            </a:endParaRPr>
          </a:p>
        </p:txBody>
      </p:sp>
      <p:sp>
        <p:nvSpPr>
          <p:cNvPr id="88" name="Google Shape;88;p15"/>
          <p:cNvSpPr/>
          <p:nvPr/>
        </p:nvSpPr>
        <p:spPr>
          <a:xfrm>
            <a:off x="6327748" y="3836403"/>
            <a:ext cx="705300" cy="659400"/>
          </a:xfrm>
          <a:prstGeom prst="ellipse">
            <a:avLst/>
          </a:prstGeom>
          <a:solidFill>
            <a:srgbClr val="6AA84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000"/>
              <a:buFont typeface="Arial"/>
              <a:buNone/>
            </a:pPr>
            <a:endParaRPr sz="1000" b="0" i="0" u="none" strike="noStrike" cap="none">
              <a:solidFill>
                <a:srgbClr val="FFFFFF"/>
              </a:solidFill>
              <a:highlight>
                <a:srgbClr val="6AA84F"/>
              </a:highlight>
              <a:latin typeface="Arial"/>
              <a:ea typeface="Arial"/>
              <a:cs typeface="Arial"/>
              <a:sym typeface="Arial"/>
            </a:endParaRPr>
          </a:p>
        </p:txBody>
      </p:sp>
      <p:sp>
        <p:nvSpPr>
          <p:cNvPr id="89" name="Google Shape;89;p15"/>
          <p:cNvSpPr/>
          <p:nvPr/>
        </p:nvSpPr>
        <p:spPr>
          <a:xfrm>
            <a:off x="7033050" y="3836403"/>
            <a:ext cx="705300" cy="659400"/>
          </a:xfrm>
          <a:prstGeom prst="ellipse">
            <a:avLst/>
          </a:prstGeom>
          <a:solidFill>
            <a:srgbClr val="6AA84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000"/>
              <a:buFont typeface="Arial"/>
              <a:buNone/>
            </a:pPr>
            <a:endParaRPr sz="1000" b="0" i="0" u="none" strike="noStrike" cap="none">
              <a:solidFill>
                <a:srgbClr val="FFFFFF"/>
              </a:solidFill>
              <a:highlight>
                <a:srgbClr val="6AA84F"/>
              </a:highlight>
              <a:latin typeface="Arial"/>
              <a:ea typeface="Arial"/>
              <a:cs typeface="Arial"/>
              <a:sym typeface="Arial"/>
            </a:endParaRPr>
          </a:p>
        </p:txBody>
      </p:sp>
      <p:sp>
        <p:nvSpPr>
          <p:cNvPr id="90" name="Google Shape;90;p15"/>
          <p:cNvSpPr/>
          <p:nvPr/>
        </p:nvSpPr>
        <p:spPr>
          <a:xfrm>
            <a:off x="7744095" y="3836400"/>
            <a:ext cx="705300" cy="659400"/>
          </a:xfrm>
          <a:prstGeom prst="ellipse">
            <a:avLst/>
          </a:prstGeom>
          <a:solidFill>
            <a:srgbClr val="41C0F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000"/>
              <a:buFont typeface="Arial"/>
              <a:buNone/>
            </a:pPr>
            <a:endParaRPr sz="1000" b="0" i="0" u="none" strike="noStrike" cap="none">
              <a:solidFill>
                <a:srgbClr val="FFFFFF"/>
              </a:solidFill>
              <a:highlight>
                <a:srgbClr val="6AA84F"/>
              </a:highlight>
              <a:latin typeface="Arial"/>
              <a:ea typeface="Arial"/>
              <a:cs typeface="Arial"/>
              <a:sym typeface="Arial"/>
            </a:endParaRPr>
          </a:p>
        </p:txBody>
      </p:sp>
      <p:sp>
        <p:nvSpPr>
          <p:cNvPr id="91" name="Google Shape;91;p15"/>
          <p:cNvSpPr/>
          <p:nvPr/>
        </p:nvSpPr>
        <p:spPr>
          <a:xfrm>
            <a:off x="8449398" y="4505050"/>
            <a:ext cx="705300" cy="659400"/>
          </a:xfrm>
          <a:prstGeom prst="ellipse">
            <a:avLst/>
          </a:prstGeom>
          <a:solidFill>
            <a:srgbClr val="6AA84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000"/>
              <a:buFont typeface="Arial"/>
              <a:buNone/>
            </a:pPr>
            <a:endParaRPr sz="1000" b="0" i="0" u="none" strike="noStrike" cap="none">
              <a:solidFill>
                <a:srgbClr val="FFFFFF"/>
              </a:solidFill>
              <a:highlight>
                <a:srgbClr val="6AA84F"/>
              </a:highlight>
              <a:latin typeface="Arial"/>
              <a:ea typeface="Arial"/>
              <a:cs typeface="Arial"/>
              <a:sym typeface="Arial"/>
            </a:endParaRPr>
          </a:p>
        </p:txBody>
      </p:sp>
      <p:sp>
        <p:nvSpPr>
          <p:cNvPr id="92" name="Google Shape;92;p15"/>
          <p:cNvSpPr/>
          <p:nvPr/>
        </p:nvSpPr>
        <p:spPr>
          <a:xfrm>
            <a:off x="8449398" y="3845778"/>
            <a:ext cx="705300" cy="659400"/>
          </a:xfrm>
          <a:prstGeom prst="ellipse">
            <a:avLst/>
          </a:prstGeom>
          <a:solidFill>
            <a:srgbClr val="6AA84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000"/>
              <a:buFont typeface="Arial"/>
              <a:buNone/>
            </a:pPr>
            <a:endParaRPr sz="1000" b="0" i="0" u="none" strike="noStrike" cap="none">
              <a:solidFill>
                <a:srgbClr val="FFFFFF"/>
              </a:solidFill>
              <a:highlight>
                <a:srgbClr val="6AA84F"/>
              </a:highlight>
              <a:latin typeface="Arial"/>
              <a:ea typeface="Arial"/>
              <a:cs typeface="Arial"/>
              <a:sym typeface="Arial"/>
            </a:endParaRPr>
          </a:p>
        </p:txBody>
      </p:sp>
      <p:pic>
        <p:nvPicPr>
          <p:cNvPr id="93" name="Google Shape;93;p15"/>
          <p:cNvPicPr preferRelativeResize="0"/>
          <p:nvPr/>
        </p:nvPicPr>
        <p:blipFill rotWithShape="1">
          <a:blip r:embed="rId3">
            <a:alphaModFix/>
          </a:blip>
          <a:srcRect t="13403"/>
          <a:stretch/>
        </p:blipFill>
        <p:spPr>
          <a:xfrm>
            <a:off x="7554275" y="4486300"/>
            <a:ext cx="1084951" cy="939475"/>
          </a:xfrm>
          <a:prstGeom prst="rect">
            <a:avLst/>
          </a:prstGeom>
          <a:noFill/>
          <a:ln>
            <a:noFill/>
          </a:ln>
        </p:spPr>
      </p:pic>
      <p:pic>
        <p:nvPicPr>
          <p:cNvPr id="94" name="Google Shape;94;p15"/>
          <p:cNvPicPr preferRelativeResize="0"/>
          <p:nvPr/>
        </p:nvPicPr>
        <p:blipFill rotWithShape="1">
          <a:blip r:embed="rId4">
            <a:alphaModFix/>
          </a:blip>
          <a:srcRect l="17498" t="13405" r="12304" b="18409"/>
          <a:stretch/>
        </p:blipFill>
        <p:spPr>
          <a:xfrm>
            <a:off x="2067800" y="3786850"/>
            <a:ext cx="761575" cy="739748"/>
          </a:xfrm>
          <a:prstGeom prst="rect">
            <a:avLst/>
          </a:prstGeom>
          <a:noFill/>
          <a:ln>
            <a:noFill/>
          </a:ln>
        </p:spPr>
      </p:pic>
      <p:pic>
        <p:nvPicPr>
          <p:cNvPr id="95" name="Google Shape;95;p15"/>
          <p:cNvPicPr preferRelativeResize="0"/>
          <p:nvPr/>
        </p:nvPicPr>
        <p:blipFill rotWithShape="1">
          <a:blip r:embed="rId5">
            <a:alphaModFix/>
          </a:blip>
          <a:srcRect/>
          <a:stretch/>
        </p:blipFill>
        <p:spPr>
          <a:xfrm>
            <a:off x="4764750" y="185775"/>
            <a:ext cx="1374201" cy="659401"/>
          </a:xfrm>
          <a:prstGeom prst="rect">
            <a:avLst/>
          </a:prstGeom>
          <a:noFill/>
          <a:ln>
            <a:noFill/>
          </a:ln>
        </p:spPr>
      </p:pic>
      <p:pic>
        <p:nvPicPr>
          <p:cNvPr id="96" name="Google Shape;96;p15"/>
          <p:cNvPicPr preferRelativeResize="0"/>
          <p:nvPr/>
        </p:nvPicPr>
        <p:blipFill rotWithShape="1">
          <a:blip r:embed="rId6">
            <a:alphaModFix/>
          </a:blip>
          <a:srcRect/>
          <a:stretch/>
        </p:blipFill>
        <p:spPr>
          <a:xfrm>
            <a:off x="3034850" y="301775"/>
            <a:ext cx="1648699" cy="470950"/>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00"/>
        <p:cNvGrpSpPr/>
        <p:nvPr/>
      </p:nvGrpSpPr>
      <p:grpSpPr>
        <a:xfrm>
          <a:off x="0" y="0"/>
          <a:ext cx="0" cy="0"/>
          <a:chOff x="0" y="0"/>
          <a:chExt cx="0" cy="0"/>
        </a:xfrm>
      </p:grpSpPr>
      <p:cxnSp>
        <p:nvCxnSpPr>
          <p:cNvPr id="101" name="Google Shape;101;p16"/>
          <p:cNvCxnSpPr/>
          <p:nvPr/>
        </p:nvCxnSpPr>
        <p:spPr>
          <a:xfrm rot="10800000" flipH="1">
            <a:off x="0" y="4246125"/>
            <a:ext cx="9180900" cy="9300"/>
          </a:xfrm>
          <a:prstGeom prst="straightConnector1">
            <a:avLst/>
          </a:prstGeom>
          <a:noFill/>
          <a:ln w="9525" cap="flat" cmpd="sng">
            <a:solidFill>
              <a:schemeClr val="dk2"/>
            </a:solidFill>
            <a:prstDash val="solid"/>
            <a:round/>
            <a:headEnd type="none" w="sm" len="sm"/>
            <a:tailEnd type="none" w="sm" len="sm"/>
          </a:ln>
        </p:spPr>
      </p:cxnSp>
      <p:sp>
        <p:nvSpPr>
          <p:cNvPr id="102" name="Google Shape;102;p16"/>
          <p:cNvSpPr txBox="1"/>
          <p:nvPr/>
        </p:nvSpPr>
        <p:spPr>
          <a:xfrm>
            <a:off x="1132950" y="247425"/>
            <a:ext cx="6878100" cy="3998700"/>
          </a:xfrm>
          <a:prstGeom prst="rect">
            <a:avLst/>
          </a:prstGeom>
          <a:noFill/>
          <a:ln>
            <a:noFill/>
          </a:ln>
        </p:spPr>
        <p:txBody>
          <a:bodyPr spcFirstLastPara="1" wrap="square" lIns="91425" tIns="91425" rIns="91425" bIns="91425" anchor="t" anchorCtr="0">
            <a:noAutofit/>
          </a:bodyPr>
          <a:lstStyle/>
          <a:p>
            <a:pPr marL="0" marR="0" lvl="0" indent="0" algn="ctr" rtl="0">
              <a:lnSpc>
                <a:spcPct val="115000"/>
              </a:lnSpc>
              <a:spcBef>
                <a:spcPts val="0"/>
              </a:spcBef>
              <a:spcAft>
                <a:spcPts val="0"/>
              </a:spcAft>
              <a:buClr>
                <a:srgbClr val="000000"/>
              </a:buClr>
              <a:buSzPts val="1800"/>
              <a:buFont typeface="Arial"/>
              <a:buNone/>
            </a:pPr>
            <a:r>
              <a:rPr lang="en" sz="1800" b="1" i="0" u="sng" strike="noStrike" cap="none">
                <a:solidFill>
                  <a:schemeClr val="dk1"/>
                </a:solidFill>
                <a:highlight>
                  <a:srgbClr val="FFFFFF"/>
                </a:highlight>
                <a:latin typeface="Arial"/>
                <a:ea typeface="Arial"/>
                <a:cs typeface="Arial"/>
                <a:sym typeface="Arial"/>
              </a:rPr>
              <a:t>Temos apžvalga</a:t>
            </a:r>
            <a:endParaRPr sz="1800" b="1" i="0" u="sng" strike="noStrike" cap="none">
              <a:solidFill>
                <a:schemeClr val="dk1"/>
              </a:solidFill>
              <a:highlight>
                <a:srgbClr val="FFFFFF"/>
              </a:highlight>
              <a:latin typeface="Arial"/>
              <a:ea typeface="Arial"/>
              <a:cs typeface="Arial"/>
              <a:sym typeface="Arial"/>
            </a:endParaRPr>
          </a:p>
          <a:p>
            <a:pPr marL="457200" marR="0" lvl="0" indent="0" algn="just" rtl="0">
              <a:lnSpc>
                <a:spcPct val="100000"/>
              </a:lnSpc>
              <a:spcBef>
                <a:spcPts val="0"/>
              </a:spcBef>
              <a:spcAft>
                <a:spcPts val="0"/>
              </a:spcAft>
              <a:buClr>
                <a:srgbClr val="000000"/>
              </a:buClr>
              <a:buSzPts val="1800"/>
              <a:buFont typeface="Arial"/>
              <a:buNone/>
            </a:pPr>
            <a:endParaRPr sz="1800" b="0" i="0" u="none" strike="noStrike" cap="none">
              <a:solidFill>
                <a:schemeClr val="dk1"/>
              </a:solidFill>
              <a:highlight>
                <a:srgbClr val="FFFFFF"/>
              </a:highlight>
              <a:latin typeface="Arial"/>
              <a:ea typeface="Arial"/>
              <a:cs typeface="Arial"/>
              <a:sym typeface="Arial"/>
            </a:endParaRPr>
          </a:p>
          <a:p>
            <a:pPr marL="457200" marR="0" lvl="0" indent="-342900" algn="l" rtl="0">
              <a:lnSpc>
                <a:spcPct val="100000"/>
              </a:lnSpc>
              <a:spcBef>
                <a:spcPts val="0"/>
              </a:spcBef>
              <a:spcAft>
                <a:spcPts val="0"/>
              </a:spcAft>
              <a:buClr>
                <a:schemeClr val="dk1"/>
              </a:buClr>
              <a:buSzPts val="1800"/>
              <a:buFont typeface="Arial"/>
              <a:buChar char="●"/>
            </a:pPr>
            <a:r>
              <a:rPr lang="en" sz="1600">
                <a:solidFill>
                  <a:schemeClr val="dk1"/>
                </a:solidFill>
              </a:rPr>
              <a:t>Apgyvendinimo paslaugos yra turizmo industrijos pamatas, kadangi tai yra gyvybiškai svarbi ir esminė turizmo pasiūlos dalis. Turistai keliaudami nori rasti vietą, kur apsistoję gali pailsėti ir atsigauti. </a:t>
            </a:r>
            <a:endParaRPr sz="1600">
              <a:solidFill>
                <a:schemeClr val="dk1"/>
              </a:solidFill>
            </a:endParaRPr>
          </a:p>
          <a:p>
            <a:pPr marL="457200" marR="0" lvl="0" indent="0" algn="just" rtl="0">
              <a:lnSpc>
                <a:spcPct val="100000"/>
              </a:lnSpc>
              <a:spcBef>
                <a:spcPts val="0"/>
              </a:spcBef>
              <a:spcAft>
                <a:spcPts val="0"/>
              </a:spcAft>
              <a:buClr>
                <a:srgbClr val="000000"/>
              </a:buClr>
              <a:buSzPts val="1600"/>
              <a:buFont typeface="Arial"/>
              <a:buNone/>
            </a:pPr>
            <a:endParaRPr sz="1600" b="0" i="0" u="none" strike="noStrike" cap="none">
              <a:solidFill>
                <a:schemeClr val="dk1"/>
              </a:solidFill>
              <a:latin typeface="Arial"/>
              <a:ea typeface="Arial"/>
              <a:cs typeface="Arial"/>
              <a:sym typeface="Arial"/>
            </a:endParaRPr>
          </a:p>
          <a:p>
            <a:pPr marL="457200" marR="0" lvl="0" indent="-342900" algn="l" rtl="0">
              <a:lnSpc>
                <a:spcPct val="100000"/>
              </a:lnSpc>
              <a:spcBef>
                <a:spcPts val="0"/>
              </a:spcBef>
              <a:spcAft>
                <a:spcPts val="0"/>
              </a:spcAft>
              <a:buClr>
                <a:schemeClr val="dk1"/>
              </a:buClr>
              <a:buSzPts val="1800"/>
              <a:buFont typeface="Arial"/>
              <a:buChar char="●"/>
            </a:pPr>
            <a:r>
              <a:rPr lang="en" sz="1600">
                <a:solidFill>
                  <a:schemeClr val="dk1"/>
                </a:solidFill>
              </a:rPr>
              <a:t>Yra daugybė turizmo apgyvendinimo vietų, tokių kaip viešbučiai, svečių namai, nakvynės ir pusryčių vietos ((B&amp;Bs), kaimo turizmo sodybos, kempingai ir mobilūs nameliai. Apgyvendinimo vietas turizmo sektoriuje veikia keletas aplinkosaugos veiksnių, į kuriuos būtina atsižvelgti tam, kad būtų pasiektas tvarumas. </a:t>
            </a:r>
            <a:endParaRPr>
              <a:solidFill>
                <a:schemeClr val="dk1"/>
              </a:solidFill>
            </a:endParaRPr>
          </a:p>
          <a:p>
            <a:pPr marL="457200" marR="0" lvl="0" indent="0" algn="just" rtl="0">
              <a:lnSpc>
                <a:spcPct val="100000"/>
              </a:lnSpc>
              <a:spcBef>
                <a:spcPts val="0"/>
              </a:spcBef>
              <a:spcAft>
                <a:spcPts val="0"/>
              </a:spcAft>
              <a:buNone/>
            </a:pPr>
            <a:endParaRPr sz="1600">
              <a:solidFill>
                <a:schemeClr val="dk1"/>
              </a:solidFill>
            </a:endParaRPr>
          </a:p>
          <a:p>
            <a:pPr marL="457200" marR="0" lvl="0" indent="0" algn="l" rtl="0">
              <a:lnSpc>
                <a:spcPct val="115000"/>
              </a:lnSpc>
              <a:spcBef>
                <a:spcPts val="0"/>
              </a:spcBef>
              <a:spcAft>
                <a:spcPts val="0"/>
              </a:spcAft>
              <a:buClr>
                <a:srgbClr val="000000"/>
              </a:buClr>
              <a:buSzPts val="1400"/>
              <a:buFont typeface="Arial"/>
              <a:buNone/>
            </a:pPr>
            <a:endParaRPr sz="1400" b="0" i="0" u="none" strike="noStrike" cap="none">
              <a:solidFill>
                <a:schemeClr val="dk1"/>
              </a:solidFill>
              <a:latin typeface="Arial"/>
              <a:ea typeface="Arial"/>
              <a:cs typeface="Arial"/>
              <a:sym typeface="Arial"/>
            </a:endParaRPr>
          </a:p>
          <a:p>
            <a:pPr marL="457200" marR="0" lvl="0" indent="0" algn="l" rtl="0">
              <a:lnSpc>
                <a:spcPct val="115000"/>
              </a:lnSpc>
              <a:spcBef>
                <a:spcPts val="0"/>
              </a:spcBef>
              <a:spcAft>
                <a:spcPts val="0"/>
              </a:spcAft>
              <a:buClr>
                <a:srgbClr val="000000"/>
              </a:buClr>
              <a:buSzPts val="1400"/>
              <a:buFont typeface="Arial"/>
              <a:buNone/>
            </a:pPr>
            <a:endParaRPr sz="1400" b="0" i="0" u="none" strike="noStrike" cap="none">
              <a:solidFill>
                <a:schemeClr val="dk1"/>
              </a:solidFill>
              <a:latin typeface="Arial"/>
              <a:ea typeface="Arial"/>
              <a:cs typeface="Arial"/>
              <a:sym typeface="Arial"/>
            </a:endParaRPr>
          </a:p>
          <a:p>
            <a:pPr marL="457200" marR="0" lvl="0" indent="0" algn="l" rtl="0">
              <a:lnSpc>
                <a:spcPct val="90000"/>
              </a:lnSpc>
              <a:spcBef>
                <a:spcPts val="750"/>
              </a:spcBef>
              <a:spcAft>
                <a:spcPts val="0"/>
              </a:spcAft>
              <a:buClr>
                <a:srgbClr val="000000"/>
              </a:buClr>
              <a:buSzPts val="1400"/>
              <a:buFont typeface="Arial"/>
              <a:buNone/>
            </a:pPr>
            <a:endParaRPr sz="1400" b="0" i="0" u="none" strike="noStrike" cap="none">
              <a:solidFill>
                <a:schemeClr val="dk1"/>
              </a:solidFill>
              <a:latin typeface="Arial"/>
              <a:ea typeface="Arial"/>
              <a:cs typeface="Arial"/>
              <a:sym typeface="Arial"/>
            </a:endParaRPr>
          </a:p>
          <a:p>
            <a:pPr marL="457200" marR="0" lvl="0" indent="0" algn="just" rtl="0">
              <a:lnSpc>
                <a:spcPct val="100000"/>
              </a:lnSpc>
              <a:spcBef>
                <a:spcPts val="0"/>
              </a:spcBef>
              <a:spcAft>
                <a:spcPts val="0"/>
              </a:spcAft>
              <a:buClr>
                <a:srgbClr val="000000"/>
              </a:buClr>
              <a:buSzPts val="1600"/>
              <a:buFont typeface="Arial"/>
              <a:buNone/>
            </a:pPr>
            <a:endParaRPr sz="1600" b="0" i="0" u="none" strike="noStrike" cap="none">
              <a:solidFill>
                <a:schemeClr val="dk1"/>
              </a:solidFill>
              <a:highlight>
                <a:srgbClr val="FFFFFF"/>
              </a:highlight>
              <a:latin typeface="Arial"/>
              <a:ea typeface="Arial"/>
              <a:cs typeface="Arial"/>
              <a:sym typeface="Arial"/>
            </a:endParaRPr>
          </a:p>
          <a:p>
            <a:pPr marL="457200" marR="0" lvl="0" indent="0" algn="l" rtl="0">
              <a:lnSpc>
                <a:spcPct val="115000"/>
              </a:lnSpc>
              <a:spcBef>
                <a:spcPts val="0"/>
              </a:spcBef>
              <a:spcAft>
                <a:spcPts val="0"/>
              </a:spcAft>
              <a:buClr>
                <a:srgbClr val="000000"/>
              </a:buClr>
              <a:buSzPts val="1800"/>
              <a:buFont typeface="Arial"/>
              <a:buNone/>
            </a:pPr>
            <a:endParaRPr sz="1800" b="0" i="0" u="none" strike="noStrike" cap="none">
              <a:solidFill>
                <a:schemeClr val="dk1"/>
              </a:solidFill>
              <a:highlight>
                <a:schemeClr val="lt1"/>
              </a:highlight>
              <a:latin typeface="Arial"/>
              <a:ea typeface="Arial"/>
              <a:cs typeface="Arial"/>
              <a:sym typeface="Arial"/>
            </a:endParaRPr>
          </a:p>
          <a:p>
            <a:pPr marL="457200" marR="0" lvl="0" indent="0" algn="l" rtl="0">
              <a:lnSpc>
                <a:spcPct val="115000"/>
              </a:lnSpc>
              <a:spcBef>
                <a:spcPts val="0"/>
              </a:spcBef>
              <a:spcAft>
                <a:spcPts val="0"/>
              </a:spcAft>
              <a:buClr>
                <a:srgbClr val="000000"/>
              </a:buClr>
              <a:buSzPts val="2000"/>
              <a:buFont typeface="Arial"/>
              <a:buNone/>
            </a:pPr>
            <a:endParaRPr sz="2000" b="0" i="0" u="none" strike="noStrike" cap="none">
              <a:solidFill>
                <a:schemeClr val="dk1"/>
              </a:solidFill>
              <a:highlight>
                <a:srgbClr val="FFFFFF"/>
              </a:highlight>
              <a:latin typeface="Arial"/>
              <a:ea typeface="Arial"/>
              <a:cs typeface="Arial"/>
              <a:sym typeface="Arial"/>
            </a:endParaRPr>
          </a:p>
        </p:txBody>
      </p:sp>
      <p:pic>
        <p:nvPicPr>
          <p:cNvPr id="103" name="Google Shape;103;p16"/>
          <p:cNvPicPr preferRelativeResize="0"/>
          <p:nvPr/>
        </p:nvPicPr>
        <p:blipFill rotWithShape="1">
          <a:blip r:embed="rId3">
            <a:alphaModFix/>
          </a:blip>
          <a:srcRect/>
          <a:stretch/>
        </p:blipFill>
        <p:spPr>
          <a:xfrm>
            <a:off x="4587150" y="4327225"/>
            <a:ext cx="1374201" cy="659401"/>
          </a:xfrm>
          <a:prstGeom prst="rect">
            <a:avLst/>
          </a:prstGeom>
          <a:noFill/>
          <a:ln>
            <a:noFill/>
          </a:ln>
        </p:spPr>
      </p:pic>
      <p:pic>
        <p:nvPicPr>
          <p:cNvPr id="104" name="Google Shape;104;p16"/>
          <p:cNvPicPr preferRelativeResize="0"/>
          <p:nvPr/>
        </p:nvPicPr>
        <p:blipFill rotWithShape="1">
          <a:blip r:embed="rId4">
            <a:alphaModFix/>
          </a:blip>
          <a:srcRect/>
          <a:stretch/>
        </p:blipFill>
        <p:spPr>
          <a:xfrm>
            <a:off x="2857250" y="4443225"/>
            <a:ext cx="1648699" cy="470950"/>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08"/>
        <p:cNvGrpSpPr/>
        <p:nvPr/>
      </p:nvGrpSpPr>
      <p:grpSpPr>
        <a:xfrm>
          <a:off x="0" y="0"/>
          <a:ext cx="0" cy="0"/>
          <a:chOff x="0" y="0"/>
          <a:chExt cx="0" cy="0"/>
        </a:xfrm>
      </p:grpSpPr>
      <p:cxnSp>
        <p:nvCxnSpPr>
          <p:cNvPr id="109" name="Google Shape;109;p17"/>
          <p:cNvCxnSpPr/>
          <p:nvPr/>
        </p:nvCxnSpPr>
        <p:spPr>
          <a:xfrm rot="10800000" flipH="1">
            <a:off x="0" y="4246125"/>
            <a:ext cx="9180900" cy="9300"/>
          </a:xfrm>
          <a:prstGeom prst="straightConnector1">
            <a:avLst/>
          </a:prstGeom>
          <a:noFill/>
          <a:ln w="9525" cap="flat" cmpd="sng">
            <a:solidFill>
              <a:schemeClr val="dk2"/>
            </a:solidFill>
            <a:prstDash val="solid"/>
            <a:round/>
            <a:headEnd type="none" w="sm" len="sm"/>
            <a:tailEnd type="none" w="sm" len="sm"/>
          </a:ln>
        </p:spPr>
      </p:cxnSp>
      <p:sp>
        <p:nvSpPr>
          <p:cNvPr id="110" name="Google Shape;110;p17"/>
          <p:cNvSpPr txBox="1"/>
          <p:nvPr/>
        </p:nvSpPr>
        <p:spPr>
          <a:xfrm>
            <a:off x="1132950" y="247425"/>
            <a:ext cx="6878100" cy="3998700"/>
          </a:xfrm>
          <a:prstGeom prst="rect">
            <a:avLst/>
          </a:prstGeom>
          <a:noFill/>
          <a:ln>
            <a:noFill/>
          </a:ln>
        </p:spPr>
        <p:txBody>
          <a:bodyPr spcFirstLastPara="1" wrap="square" lIns="91425" tIns="91425" rIns="91425" bIns="91425" anchor="t" anchorCtr="0">
            <a:noAutofit/>
          </a:bodyPr>
          <a:lstStyle/>
          <a:p>
            <a:pPr marL="0" marR="0" lvl="0" indent="0" algn="ctr" rtl="0">
              <a:lnSpc>
                <a:spcPct val="115000"/>
              </a:lnSpc>
              <a:spcBef>
                <a:spcPts val="0"/>
              </a:spcBef>
              <a:spcAft>
                <a:spcPts val="0"/>
              </a:spcAft>
              <a:buClr>
                <a:srgbClr val="000000"/>
              </a:buClr>
              <a:buSzPts val="1800"/>
              <a:buFont typeface="Arial"/>
              <a:buNone/>
            </a:pPr>
            <a:r>
              <a:rPr lang="en" sz="1800" b="1" i="0" u="sng" strike="noStrike" cap="none">
                <a:highlight>
                  <a:srgbClr val="FFFFFF"/>
                </a:highlight>
                <a:latin typeface="Arial"/>
                <a:ea typeface="Arial"/>
                <a:cs typeface="Arial"/>
                <a:sym typeface="Arial"/>
              </a:rPr>
              <a:t>Temos a</a:t>
            </a:r>
            <a:r>
              <a:rPr lang="en" sz="1800" b="1" u="sng">
                <a:highlight>
                  <a:srgbClr val="FFFFFF"/>
                </a:highlight>
              </a:rPr>
              <a:t>pžvalga </a:t>
            </a:r>
            <a:endParaRPr sz="1800" b="1" i="0" u="sng" strike="noStrike" cap="none">
              <a:highlight>
                <a:srgbClr val="FFFFFF"/>
              </a:highlight>
              <a:latin typeface="Arial"/>
              <a:ea typeface="Arial"/>
              <a:cs typeface="Arial"/>
              <a:sym typeface="Arial"/>
            </a:endParaRPr>
          </a:p>
          <a:p>
            <a:pPr marL="0" marR="0" lvl="0" indent="0" algn="just" rtl="0">
              <a:lnSpc>
                <a:spcPct val="115000"/>
              </a:lnSpc>
              <a:spcBef>
                <a:spcPts val="0"/>
              </a:spcBef>
              <a:spcAft>
                <a:spcPts val="0"/>
              </a:spcAft>
              <a:buClr>
                <a:srgbClr val="000000"/>
              </a:buClr>
              <a:buSzPts val="1400"/>
              <a:buFont typeface="Arial"/>
              <a:buNone/>
            </a:pPr>
            <a:endParaRPr sz="1400" b="0" i="0" u="none" strike="noStrike" cap="none">
              <a:solidFill>
                <a:schemeClr val="dk1"/>
              </a:solidFill>
              <a:latin typeface="Arial"/>
              <a:ea typeface="Arial"/>
              <a:cs typeface="Arial"/>
              <a:sym typeface="Arial"/>
            </a:endParaRPr>
          </a:p>
          <a:p>
            <a:pPr marL="457200" marR="0" lvl="0" indent="-330200" algn="l" rtl="0">
              <a:lnSpc>
                <a:spcPct val="100000"/>
              </a:lnSpc>
              <a:spcBef>
                <a:spcPts val="0"/>
              </a:spcBef>
              <a:spcAft>
                <a:spcPts val="0"/>
              </a:spcAft>
              <a:buClr>
                <a:schemeClr val="dk1"/>
              </a:buClr>
              <a:buSzPts val="1600"/>
              <a:buFont typeface="Arial"/>
              <a:buChar char="●"/>
            </a:pPr>
            <a:r>
              <a:rPr lang="en" sz="1600">
                <a:solidFill>
                  <a:schemeClr val="dk1"/>
                </a:solidFill>
              </a:rPr>
              <a:t>Viešbučiuose ir restoranuose turime sumažinti maisto gamybos ir pateikimo proceso poveikį aplinkai ir įgyvendinti tvarią energijos vartojimo, vandens naudojimo ir stalo įrankių naudojimo praktiką ruošiant, laikant ir pakuojant maistą. </a:t>
            </a:r>
            <a:endParaRPr>
              <a:solidFill>
                <a:schemeClr val="dk1"/>
              </a:solidFill>
            </a:endParaRPr>
          </a:p>
          <a:p>
            <a:pPr marL="457200" marR="0" lvl="0" indent="0" algn="just" rtl="0">
              <a:lnSpc>
                <a:spcPct val="100000"/>
              </a:lnSpc>
              <a:spcBef>
                <a:spcPts val="0"/>
              </a:spcBef>
              <a:spcAft>
                <a:spcPts val="0"/>
              </a:spcAft>
              <a:buClr>
                <a:srgbClr val="000000"/>
              </a:buClr>
              <a:buSzPts val="1600"/>
              <a:buFont typeface="Arial"/>
              <a:buNone/>
            </a:pPr>
            <a:r>
              <a:rPr lang="en" sz="1600" b="0" i="0" u="none" strike="noStrike" cap="none">
                <a:solidFill>
                  <a:schemeClr val="dk1"/>
                </a:solidFill>
                <a:latin typeface="Arial"/>
                <a:ea typeface="Arial"/>
                <a:cs typeface="Arial"/>
                <a:sym typeface="Arial"/>
              </a:rPr>
              <a:t>​</a:t>
            </a:r>
            <a:endParaRPr sz="1600" b="0" i="0" u="none" strike="noStrike" cap="none">
              <a:solidFill>
                <a:schemeClr val="dk1"/>
              </a:solidFill>
              <a:latin typeface="Arial"/>
              <a:ea typeface="Arial"/>
              <a:cs typeface="Arial"/>
              <a:sym typeface="Arial"/>
            </a:endParaRPr>
          </a:p>
          <a:p>
            <a:pPr marL="457200" marR="0" lvl="0" indent="-330200" algn="l" rtl="0">
              <a:lnSpc>
                <a:spcPct val="100000"/>
              </a:lnSpc>
              <a:spcBef>
                <a:spcPts val="0"/>
              </a:spcBef>
              <a:spcAft>
                <a:spcPts val="0"/>
              </a:spcAft>
              <a:buClr>
                <a:schemeClr val="dk1"/>
              </a:buClr>
              <a:buSzPts val="1600"/>
              <a:buFont typeface="Arial"/>
              <a:buChar char="●"/>
            </a:pPr>
            <a:r>
              <a:rPr lang="en" sz="1600">
                <a:solidFill>
                  <a:schemeClr val="dk1"/>
                </a:solidFill>
              </a:rPr>
              <a:t>Žiedinės ekonomikos principai siūlo daug perspektyvius sprendimus, užtikrinant apgyvendinimo ir maitinimo sektoriaus tvarumą.</a:t>
            </a:r>
            <a:endParaRPr sz="1600">
              <a:solidFill>
                <a:schemeClr val="dk1"/>
              </a:solidFill>
            </a:endParaRPr>
          </a:p>
          <a:p>
            <a:pPr marL="457200" marR="0" lvl="0" indent="0" algn="just" rtl="0">
              <a:lnSpc>
                <a:spcPct val="100000"/>
              </a:lnSpc>
              <a:spcBef>
                <a:spcPts val="0"/>
              </a:spcBef>
              <a:spcAft>
                <a:spcPts val="0"/>
              </a:spcAft>
              <a:buNone/>
            </a:pPr>
            <a:endParaRPr sz="1600">
              <a:solidFill>
                <a:schemeClr val="dk1"/>
              </a:solidFill>
            </a:endParaRPr>
          </a:p>
          <a:p>
            <a:pPr marL="457200" marR="0" lvl="0" indent="0" algn="l" rtl="0">
              <a:lnSpc>
                <a:spcPct val="115000"/>
              </a:lnSpc>
              <a:spcBef>
                <a:spcPts val="0"/>
              </a:spcBef>
              <a:spcAft>
                <a:spcPts val="0"/>
              </a:spcAft>
              <a:buClr>
                <a:srgbClr val="000000"/>
              </a:buClr>
              <a:buSzPts val="1400"/>
              <a:buFont typeface="Arial"/>
              <a:buNone/>
            </a:pPr>
            <a:endParaRPr sz="1400" b="0" i="0" u="none" strike="noStrike" cap="none">
              <a:solidFill>
                <a:schemeClr val="dk1"/>
              </a:solidFill>
              <a:latin typeface="Arial"/>
              <a:ea typeface="Arial"/>
              <a:cs typeface="Arial"/>
              <a:sym typeface="Arial"/>
            </a:endParaRPr>
          </a:p>
          <a:p>
            <a:pPr marL="457200" marR="0" lvl="0" indent="0" algn="l" rtl="0">
              <a:lnSpc>
                <a:spcPct val="90000"/>
              </a:lnSpc>
              <a:spcBef>
                <a:spcPts val="750"/>
              </a:spcBef>
              <a:spcAft>
                <a:spcPts val="0"/>
              </a:spcAft>
              <a:buClr>
                <a:srgbClr val="000000"/>
              </a:buClr>
              <a:buSzPts val="1400"/>
              <a:buFont typeface="Arial"/>
              <a:buNone/>
            </a:pPr>
            <a:endParaRPr sz="1400" b="0" i="0" u="none" strike="noStrike" cap="none">
              <a:solidFill>
                <a:schemeClr val="dk1"/>
              </a:solidFill>
              <a:latin typeface="Arial"/>
              <a:ea typeface="Arial"/>
              <a:cs typeface="Arial"/>
              <a:sym typeface="Arial"/>
            </a:endParaRPr>
          </a:p>
          <a:p>
            <a:pPr marL="457200" marR="0" lvl="0" indent="0" algn="just" rtl="0">
              <a:lnSpc>
                <a:spcPct val="100000"/>
              </a:lnSpc>
              <a:spcBef>
                <a:spcPts val="0"/>
              </a:spcBef>
              <a:spcAft>
                <a:spcPts val="0"/>
              </a:spcAft>
              <a:buClr>
                <a:srgbClr val="000000"/>
              </a:buClr>
              <a:buSzPts val="1600"/>
              <a:buFont typeface="Arial"/>
              <a:buNone/>
            </a:pPr>
            <a:endParaRPr sz="1600" b="0" i="0" u="none" strike="noStrike" cap="none">
              <a:solidFill>
                <a:schemeClr val="dk1"/>
              </a:solidFill>
              <a:highlight>
                <a:srgbClr val="FFFFFF"/>
              </a:highlight>
              <a:latin typeface="Arial"/>
              <a:ea typeface="Arial"/>
              <a:cs typeface="Arial"/>
              <a:sym typeface="Arial"/>
            </a:endParaRPr>
          </a:p>
          <a:p>
            <a:pPr marL="457200" marR="0" lvl="0" indent="0" algn="l" rtl="0">
              <a:lnSpc>
                <a:spcPct val="115000"/>
              </a:lnSpc>
              <a:spcBef>
                <a:spcPts val="0"/>
              </a:spcBef>
              <a:spcAft>
                <a:spcPts val="0"/>
              </a:spcAft>
              <a:buClr>
                <a:srgbClr val="000000"/>
              </a:buClr>
              <a:buSzPts val="1800"/>
              <a:buFont typeface="Arial"/>
              <a:buNone/>
            </a:pPr>
            <a:endParaRPr sz="1800" b="0" i="0" u="none" strike="noStrike" cap="none">
              <a:solidFill>
                <a:schemeClr val="dk1"/>
              </a:solidFill>
              <a:highlight>
                <a:schemeClr val="lt1"/>
              </a:highlight>
              <a:latin typeface="Arial"/>
              <a:ea typeface="Arial"/>
              <a:cs typeface="Arial"/>
              <a:sym typeface="Arial"/>
            </a:endParaRPr>
          </a:p>
          <a:p>
            <a:pPr marL="457200" marR="0" lvl="0" indent="0" algn="l" rtl="0">
              <a:lnSpc>
                <a:spcPct val="115000"/>
              </a:lnSpc>
              <a:spcBef>
                <a:spcPts val="0"/>
              </a:spcBef>
              <a:spcAft>
                <a:spcPts val="0"/>
              </a:spcAft>
              <a:buClr>
                <a:srgbClr val="000000"/>
              </a:buClr>
              <a:buSzPts val="2000"/>
              <a:buFont typeface="Arial"/>
              <a:buNone/>
            </a:pPr>
            <a:endParaRPr sz="2000" b="0" i="0" u="none" strike="noStrike" cap="none">
              <a:solidFill>
                <a:schemeClr val="dk1"/>
              </a:solidFill>
              <a:highlight>
                <a:srgbClr val="FFFFFF"/>
              </a:highlight>
              <a:latin typeface="Arial"/>
              <a:ea typeface="Arial"/>
              <a:cs typeface="Arial"/>
              <a:sym typeface="Arial"/>
            </a:endParaRPr>
          </a:p>
        </p:txBody>
      </p:sp>
      <p:pic>
        <p:nvPicPr>
          <p:cNvPr id="111" name="Google Shape;111;p17"/>
          <p:cNvPicPr preferRelativeResize="0"/>
          <p:nvPr/>
        </p:nvPicPr>
        <p:blipFill rotWithShape="1">
          <a:blip r:embed="rId3">
            <a:alphaModFix/>
          </a:blip>
          <a:srcRect/>
          <a:stretch/>
        </p:blipFill>
        <p:spPr>
          <a:xfrm>
            <a:off x="4587150" y="4327225"/>
            <a:ext cx="1374201" cy="659401"/>
          </a:xfrm>
          <a:prstGeom prst="rect">
            <a:avLst/>
          </a:prstGeom>
          <a:noFill/>
          <a:ln>
            <a:noFill/>
          </a:ln>
        </p:spPr>
      </p:pic>
      <p:pic>
        <p:nvPicPr>
          <p:cNvPr id="112" name="Google Shape;112;p17"/>
          <p:cNvPicPr preferRelativeResize="0"/>
          <p:nvPr/>
        </p:nvPicPr>
        <p:blipFill rotWithShape="1">
          <a:blip r:embed="rId4">
            <a:alphaModFix/>
          </a:blip>
          <a:srcRect/>
          <a:stretch/>
        </p:blipFill>
        <p:spPr>
          <a:xfrm>
            <a:off x="2857250" y="4443225"/>
            <a:ext cx="1648699" cy="470950"/>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16"/>
        <p:cNvGrpSpPr/>
        <p:nvPr/>
      </p:nvGrpSpPr>
      <p:grpSpPr>
        <a:xfrm>
          <a:off x="0" y="0"/>
          <a:ext cx="0" cy="0"/>
          <a:chOff x="0" y="0"/>
          <a:chExt cx="0" cy="0"/>
        </a:xfrm>
      </p:grpSpPr>
      <p:cxnSp>
        <p:nvCxnSpPr>
          <p:cNvPr id="117" name="Google Shape;117;p18"/>
          <p:cNvCxnSpPr/>
          <p:nvPr/>
        </p:nvCxnSpPr>
        <p:spPr>
          <a:xfrm>
            <a:off x="602395" y="1040418"/>
            <a:ext cx="8100" cy="4093800"/>
          </a:xfrm>
          <a:prstGeom prst="straightConnector1">
            <a:avLst/>
          </a:prstGeom>
          <a:noFill/>
          <a:ln w="38100" cap="flat" cmpd="sng">
            <a:solidFill>
              <a:srgbClr val="6AA84F"/>
            </a:solidFill>
            <a:prstDash val="solid"/>
            <a:round/>
            <a:headEnd type="none" w="sm" len="sm"/>
            <a:tailEnd type="none" w="sm" len="sm"/>
          </a:ln>
        </p:spPr>
      </p:cxnSp>
      <p:pic>
        <p:nvPicPr>
          <p:cNvPr id="118" name="Google Shape;118;p18"/>
          <p:cNvPicPr preferRelativeResize="0"/>
          <p:nvPr/>
        </p:nvPicPr>
        <p:blipFill rotWithShape="1">
          <a:blip r:embed="rId3">
            <a:alphaModFix/>
          </a:blip>
          <a:srcRect/>
          <a:stretch/>
        </p:blipFill>
        <p:spPr>
          <a:xfrm>
            <a:off x="197537" y="154076"/>
            <a:ext cx="817827" cy="792722"/>
          </a:xfrm>
          <a:prstGeom prst="rect">
            <a:avLst/>
          </a:prstGeom>
          <a:noFill/>
          <a:ln>
            <a:noFill/>
          </a:ln>
        </p:spPr>
      </p:pic>
      <p:cxnSp>
        <p:nvCxnSpPr>
          <p:cNvPr id="119" name="Google Shape;119;p18"/>
          <p:cNvCxnSpPr/>
          <p:nvPr/>
        </p:nvCxnSpPr>
        <p:spPr>
          <a:xfrm flipH="1">
            <a:off x="589500" y="5134250"/>
            <a:ext cx="8568900" cy="11700"/>
          </a:xfrm>
          <a:prstGeom prst="straightConnector1">
            <a:avLst/>
          </a:prstGeom>
          <a:noFill/>
          <a:ln w="38100" cap="flat" cmpd="sng">
            <a:solidFill>
              <a:srgbClr val="6AA84F"/>
            </a:solidFill>
            <a:prstDash val="solid"/>
            <a:round/>
            <a:headEnd type="none" w="sm" len="sm"/>
            <a:tailEnd type="none" w="sm" len="sm"/>
          </a:ln>
        </p:spPr>
      </p:cxnSp>
      <p:pic>
        <p:nvPicPr>
          <p:cNvPr id="120" name="Google Shape;120;p18"/>
          <p:cNvPicPr preferRelativeResize="0"/>
          <p:nvPr/>
        </p:nvPicPr>
        <p:blipFill rotWithShape="1">
          <a:blip r:embed="rId4">
            <a:alphaModFix/>
          </a:blip>
          <a:srcRect/>
          <a:stretch/>
        </p:blipFill>
        <p:spPr>
          <a:xfrm>
            <a:off x="7279200" y="4609750"/>
            <a:ext cx="1648699" cy="470950"/>
          </a:xfrm>
          <a:prstGeom prst="rect">
            <a:avLst/>
          </a:prstGeom>
          <a:noFill/>
          <a:ln>
            <a:noFill/>
          </a:ln>
        </p:spPr>
      </p:pic>
      <p:sp>
        <p:nvSpPr>
          <p:cNvPr id="121" name="Google Shape;121;p18"/>
          <p:cNvSpPr txBox="1"/>
          <p:nvPr/>
        </p:nvSpPr>
        <p:spPr>
          <a:xfrm>
            <a:off x="1132950" y="247425"/>
            <a:ext cx="6878100" cy="3998700"/>
          </a:xfrm>
          <a:prstGeom prst="rect">
            <a:avLst/>
          </a:prstGeom>
          <a:noFill/>
          <a:ln>
            <a:noFill/>
          </a:ln>
        </p:spPr>
        <p:txBody>
          <a:bodyPr spcFirstLastPara="1" wrap="square" lIns="91425" tIns="91425" rIns="91425" bIns="91425" anchor="t" anchorCtr="0">
            <a:noAutofit/>
          </a:bodyPr>
          <a:lstStyle/>
          <a:p>
            <a:pPr marL="457200" marR="0" lvl="0" indent="0" algn="l" rtl="0">
              <a:lnSpc>
                <a:spcPct val="115000"/>
              </a:lnSpc>
              <a:spcBef>
                <a:spcPts val="0"/>
              </a:spcBef>
              <a:spcAft>
                <a:spcPts val="0"/>
              </a:spcAft>
              <a:buClr>
                <a:srgbClr val="000000"/>
              </a:buClr>
              <a:buSzPts val="1450"/>
              <a:buFont typeface="Arial"/>
              <a:buNone/>
            </a:pPr>
            <a:endParaRPr sz="1450" b="0" i="0" u="none" strike="noStrike" cap="none">
              <a:solidFill>
                <a:srgbClr val="4C4C4C"/>
              </a:solidFill>
              <a:highlight>
                <a:srgbClr val="FFFFFF"/>
              </a:highlight>
              <a:latin typeface="Arial"/>
              <a:ea typeface="Arial"/>
              <a:cs typeface="Arial"/>
              <a:sym typeface="Arial"/>
            </a:endParaRPr>
          </a:p>
          <a:p>
            <a:pPr marL="0" marR="0" lvl="0" indent="0" algn="l" rtl="0">
              <a:lnSpc>
                <a:spcPct val="115000"/>
              </a:lnSpc>
              <a:spcBef>
                <a:spcPts val="0"/>
              </a:spcBef>
              <a:spcAft>
                <a:spcPts val="0"/>
              </a:spcAft>
              <a:buClr>
                <a:srgbClr val="000000"/>
              </a:buClr>
              <a:buSzPts val="2000"/>
              <a:buFont typeface="Arial"/>
              <a:buNone/>
            </a:pPr>
            <a:endParaRPr sz="2000" b="0" i="0" u="none" strike="noStrike" cap="none">
              <a:solidFill>
                <a:schemeClr val="dk1"/>
              </a:solidFill>
              <a:highlight>
                <a:srgbClr val="FFFFFF"/>
              </a:highlight>
              <a:latin typeface="Arial"/>
              <a:ea typeface="Arial"/>
              <a:cs typeface="Arial"/>
              <a:sym typeface="Arial"/>
            </a:endParaRPr>
          </a:p>
        </p:txBody>
      </p:sp>
      <p:sp>
        <p:nvSpPr>
          <p:cNvPr id="122" name="Google Shape;122;p18"/>
          <p:cNvSpPr txBox="1"/>
          <p:nvPr/>
        </p:nvSpPr>
        <p:spPr>
          <a:xfrm>
            <a:off x="1380500" y="78425"/>
            <a:ext cx="3751800" cy="471000"/>
          </a:xfrm>
          <a:prstGeom prst="rect">
            <a:avLst/>
          </a:prstGeom>
          <a:noFill/>
          <a:ln>
            <a:noFill/>
          </a:ln>
        </p:spPr>
        <p:txBody>
          <a:bodyPr spcFirstLastPara="1" wrap="square" lIns="91425" tIns="91425" rIns="91425" bIns="91425" anchor="t" anchorCtr="0">
            <a:noAutofit/>
          </a:bodyPr>
          <a:lstStyle/>
          <a:p>
            <a:pPr marL="0" marR="0" lvl="0" indent="0" algn="ctr" rtl="0">
              <a:lnSpc>
                <a:spcPct val="100000"/>
              </a:lnSpc>
              <a:spcBef>
                <a:spcPts val="0"/>
              </a:spcBef>
              <a:spcAft>
                <a:spcPts val="0"/>
              </a:spcAft>
              <a:buClr>
                <a:srgbClr val="000000"/>
              </a:buClr>
              <a:buSzPts val="1800"/>
              <a:buFont typeface="Arial"/>
              <a:buNone/>
            </a:pPr>
            <a:r>
              <a:rPr lang="en" sz="1800" b="1" i="0" u="sng" strike="noStrike" cap="none">
                <a:highlight>
                  <a:srgbClr val="FFFFFF"/>
                </a:highlight>
                <a:latin typeface="Arial"/>
                <a:ea typeface="Arial"/>
                <a:cs typeface="Arial"/>
                <a:sym typeface="Arial"/>
              </a:rPr>
              <a:t>Mokymosi </a:t>
            </a:r>
            <a:r>
              <a:rPr lang="en" sz="1800" b="1" u="sng">
                <a:highlight>
                  <a:srgbClr val="FFFFFF"/>
                </a:highlight>
              </a:rPr>
              <a:t>tikslai</a:t>
            </a:r>
            <a:endParaRPr sz="1800" b="1" i="0" u="sng" strike="noStrike" cap="none">
              <a:highlight>
                <a:srgbClr val="FFFFFF"/>
              </a:highlight>
              <a:latin typeface="Arial"/>
              <a:ea typeface="Arial"/>
              <a:cs typeface="Arial"/>
              <a:sym typeface="Arial"/>
            </a:endParaRPr>
          </a:p>
          <a:p>
            <a:pPr marL="0" marR="0" lvl="0" indent="0" algn="just" rtl="0">
              <a:lnSpc>
                <a:spcPct val="100000"/>
              </a:lnSpc>
              <a:spcBef>
                <a:spcPts val="0"/>
              </a:spcBef>
              <a:spcAft>
                <a:spcPts val="0"/>
              </a:spcAft>
              <a:buClr>
                <a:srgbClr val="000000"/>
              </a:buClr>
              <a:buSzPts val="1600"/>
              <a:buFont typeface="Arial"/>
              <a:buNone/>
            </a:pPr>
            <a:endParaRPr sz="1600" b="0" i="0" u="none" strike="noStrike" cap="none">
              <a:solidFill>
                <a:srgbClr val="4C4C4C"/>
              </a:solidFill>
              <a:highlight>
                <a:srgbClr val="FFFFFF"/>
              </a:highlight>
              <a:latin typeface="Arial"/>
              <a:ea typeface="Arial"/>
              <a:cs typeface="Arial"/>
              <a:sym typeface="Arial"/>
            </a:endParaRPr>
          </a:p>
          <a:p>
            <a:pPr marL="0" marR="0" lvl="0" indent="0" algn="just" rtl="0">
              <a:lnSpc>
                <a:spcPct val="100000"/>
              </a:lnSpc>
              <a:spcBef>
                <a:spcPts val="0"/>
              </a:spcBef>
              <a:spcAft>
                <a:spcPts val="0"/>
              </a:spcAft>
              <a:buClr>
                <a:srgbClr val="000000"/>
              </a:buClr>
              <a:buSzPts val="1600"/>
              <a:buFont typeface="Arial"/>
              <a:buNone/>
            </a:pPr>
            <a:endParaRPr sz="1600" b="0" i="0" u="none" strike="noStrike" cap="none">
              <a:solidFill>
                <a:srgbClr val="4C4C4C"/>
              </a:solidFill>
              <a:highlight>
                <a:srgbClr val="FFFFFF"/>
              </a:highlight>
              <a:latin typeface="Arial"/>
              <a:ea typeface="Arial"/>
              <a:cs typeface="Arial"/>
              <a:sym typeface="Arial"/>
            </a:endParaRPr>
          </a:p>
          <a:p>
            <a:pPr marL="0" marR="0" lvl="0" indent="0" algn="just" rtl="0">
              <a:lnSpc>
                <a:spcPct val="100000"/>
              </a:lnSpc>
              <a:spcBef>
                <a:spcPts val="0"/>
              </a:spcBef>
              <a:spcAft>
                <a:spcPts val="0"/>
              </a:spcAft>
              <a:buClr>
                <a:srgbClr val="000000"/>
              </a:buClr>
              <a:buSzPts val="1600"/>
              <a:buFont typeface="Arial"/>
              <a:buNone/>
            </a:pPr>
            <a:endParaRPr sz="1600" b="0" i="0" u="none" strike="noStrike" cap="none">
              <a:solidFill>
                <a:srgbClr val="4C4C4C"/>
              </a:solidFill>
              <a:highlight>
                <a:srgbClr val="FFFFFF"/>
              </a:highlight>
              <a:latin typeface="Arial"/>
              <a:ea typeface="Arial"/>
              <a:cs typeface="Arial"/>
              <a:sym typeface="Arial"/>
            </a:endParaRPr>
          </a:p>
          <a:p>
            <a:pPr marL="0" marR="0" lvl="0" indent="0" algn="l" rtl="0">
              <a:lnSpc>
                <a:spcPct val="115000"/>
              </a:lnSpc>
              <a:spcBef>
                <a:spcPts val="0"/>
              </a:spcBef>
              <a:spcAft>
                <a:spcPts val="0"/>
              </a:spcAft>
              <a:buClr>
                <a:srgbClr val="000000"/>
              </a:buClr>
              <a:buSzPts val="1450"/>
              <a:buFont typeface="Arial"/>
              <a:buNone/>
            </a:pPr>
            <a:endParaRPr sz="1450" b="0" i="0" u="none" strike="noStrike" cap="none">
              <a:solidFill>
                <a:srgbClr val="4C4C4C"/>
              </a:solidFill>
              <a:highlight>
                <a:srgbClr val="FFFFFF"/>
              </a:highlight>
              <a:latin typeface="Arial"/>
              <a:ea typeface="Arial"/>
              <a:cs typeface="Arial"/>
              <a:sym typeface="Arial"/>
            </a:endParaRPr>
          </a:p>
          <a:p>
            <a:pPr marL="0" marR="0" lvl="0" indent="0" algn="l" rtl="0">
              <a:lnSpc>
                <a:spcPct val="115000"/>
              </a:lnSpc>
              <a:spcBef>
                <a:spcPts val="0"/>
              </a:spcBef>
              <a:spcAft>
                <a:spcPts val="0"/>
              </a:spcAft>
              <a:buClr>
                <a:srgbClr val="000000"/>
              </a:buClr>
              <a:buSzPts val="1450"/>
              <a:buFont typeface="Arial"/>
              <a:buNone/>
            </a:pPr>
            <a:endParaRPr sz="1450" b="0" i="0" u="none" strike="noStrike" cap="none">
              <a:solidFill>
                <a:srgbClr val="4C4C4C"/>
              </a:solidFill>
              <a:highlight>
                <a:srgbClr val="FFFFFF"/>
              </a:highlight>
              <a:latin typeface="Arial"/>
              <a:ea typeface="Arial"/>
              <a:cs typeface="Arial"/>
              <a:sym typeface="Arial"/>
            </a:endParaRPr>
          </a:p>
          <a:p>
            <a:pPr marL="0" marR="0" lvl="0" indent="0" algn="l" rtl="0">
              <a:lnSpc>
                <a:spcPct val="115000"/>
              </a:lnSpc>
              <a:spcBef>
                <a:spcPts val="0"/>
              </a:spcBef>
              <a:spcAft>
                <a:spcPts val="0"/>
              </a:spcAft>
              <a:buClr>
                <a:srgbClr val="000000"/>
              </a:buClr>
              <a:buSzPts val="1450"/>
              <a:buFont typeface="Arial"/>
              <a:buNone/>
            </a:pPr>
            <a:endParaRPr sz="1450" b="1" i="0" u="sng" strike="noStrike" cap="none">
              <a:solidFill>
                <a:srgbClr val="4C4C4C"/>
              </a:solidFill>
              <a:highlight>
                <a:srgbClr val="FFFFFF"/>
              </a:highlight>
              <a:latin typeface="Arial"/>
              <a:ea typeface="Arial"/>
              <a:cs typeface="Arial"/>
              <a:sym typeface="Arial"/>
            </a:endParaRPr>
          </a:p>
          <a:p>
            <a:pPr marL="0" marR="0" lvl="0" indent="0" algn="l" rtl="0">
              <a:lnSpc>
                <a:spcPct val="115000"/>
              </a:lnSpc>
              <a:spcBef>
                <a:spcPts val="0"/>
              </a:spcBef>
              <a:spcAft>
                <a:spcPts val="0"/>
              </a:spcAft>
              <a:buClr>
                <a:srgbClr val="000000"/>
              </a:buClr>
              <a:buSzPts val="1450"/>
              <a:buFont typeface="Arial"/>
              <a:buNone/>
            </a:pPr>
            <a:endParaRPr sz="1450" b="1" i="0" u="sng" strike="noStrike" cap="none">
              <a:solidFill>
                <a:srgbClr val="4C4C4C"/>
              </a:solidFill>
              <a:highlight>
                <a:srgbClr val="FFFFFF"/>
              </a:highlight>
              <a:latin typeface="Arial"/>
              <a:ea typeface="Arial"/>
              <a:cs typeface="Arial"/>
              <a:sym typeface="Arial"/>
            </a:endParaRPr>
          </a:p>
          <a:p>
            <a:pPr marL="0" marR="0" lvl="0" indent="0" algn="l" rtl="0">
              <a:lnSpc>
                <a:spcPct val="115000"/>
              </a:lnSpc>
              <a:spcBef>
                <a:spcPts val="0"/>
              </a:spcBef>
              <a:spcAft>
                <a:spcPts val="0"/>
              </a:spcAft>
              <a:buClr>
                <a:srgbClr val="000000"/>
              </a:buClr>
              <a:buSzPts val="1450"/>
              <a:buFont typeface="Arial"/>
              <a:buNone/>
            </a:pPr>
            <a:endParaRPr sz="1450" b="1" i="0" u="sng" strike="noStrike" cap="none">
              <a:solidFill>
                <a:srgbClr val="4C4C4C"/>
              </a:solidFill>
              <a:highlight>
                <a:srgbClr val="FFFFFF"/>
              </a:highlight>
              <a:latin typeface="Arial"/>
              <a:ea typeface="Arial"/>
              <a:cs typeface="Arial"/>
              <a:sym typeface="Arial"/>
            </a:endParaRPr>
          </a:p>
          <a:p>
            <a:pPr marL="0" marR="0" lvl="0" indent="0" algn="l" rtl="0">
              <a:lnSpc>
                <a:spcPct val="115000"/>
              </a:lnSpc>
              <a:spcBef>
                <a:spcPts val="0"/>
              </a:spcBef>
              <a:spcAft>
                <a:spcPts val="0"/>
              </a:spcAft>
              <a:buClr>
                <a:srgbClr val="000000"/>
              </a:buClr>
              <a:buSzPts val="1450"/>
              <a:buFont typeface="Arial"/>
              <a:buNone/>
            </a:pPr>
            <a:endParaRPr sz="1450" b="1" i="0" u="sng" strike="noStrike" cap="none">
              <a:solidFill>
                <a:srgbClr val="4C4C4C"/>
              </a:solidFill>
              <a:highlight>
                <a:srgbClr val="FFFFFF"/>
              </a:highlight>
              <a:latin typeface="Arial"/>
              <a:ea typeface="Arial"/>
              <a:cs typeface="Arial"/>
              <a:sym typeface="Arial"/>
            </a:endParaRPr>
          </a:p>
          <a:p>
            <a:pPr marL="0" marR="0" lvl="0" indent="0" algn="l" rtl="0">
              <a:lnSpc>
                <a:spcPct val="115000"/>
              </a:lnSpc>
              <a:spcBef>
                <a:spcPts val="0"/>
              </a:spcBef>
              <a:spcAft>
                <a:spcPts val="0"/>
              </a:spcAft>
              <a:buClr>
                <a:srgbClr val="000000"/>
              </a:buClr>
              <a:buSzPts val="1450"/>
              <a:buFont typeface="Arial"/>
              <a:buNone/>
            </a:pPr>
            <a:endParaRPr sz="1450" b="1" i="0" u="sng" strike="noStrike" cap="none">
              <a:solidFill>
                <a:srgbClr val="4C4C4C"/>
              </a:solidFill>
              <a:highlight>
                <a:srgbClr val="FFFFFF"/>
              </a:highlight>
              <a:latin typeface="Arial"/>
              <a:ea typeface="Arial"/>
              <a:cs typeface="Arial"/>
              <a:sym typeface="Arial"/>
            </a:endParaRPr>
          </a:p>
          <a:p>
            <a:pPr marL="0" marR="0" lvl="0" indent="0" algn="l" rtl="0">
              <a:lnSpc>
                <a:spcPct val="115000"/>
              </a:lnSpc>
              <a:spcBef>
                <a:spcPts val="0"/>
              </a:spcBef>
              <a:spcAft>
                <a:spcPts val="0"/>
              </a:spcAft>
              <a:buClr>
                <a:srgbClr val="000000"/>
              </a:buClr>
              <a:buSzPts val="1450"/>
              <a:buFont typeface="Arial"/>
              <a:buNone/>
            </a:pPr>
            <a:endParaRPr sz="1450" b="1" i="0" u="sng" strike="noStrike" cap="none">
              <a:solidFill>
                <a:srgbClr val="4C4C4C"/>
              </a:solidFill>
              <a:highlight>
                <a:srgbClr val="FFFFFF"/>
              </a:highlight>
              <a:latin typeface="Arial"/>
              <a:ea typeface="Arial"/>
              <a:cs typeface="Arial"/>
              <a:sym typeface="Arial"/>
            </a:endParaRPr>
          </a:p>
          <a:p>
            <a:pPr marL="0" marR="0" lvl="0" indent="0" algn="l" rtl="0">
              <a:lnSpc>
                <a:spcPct val="115000"/>
              </a:lnSpc>
              <a:spcBef>
                <a:spcPts val="0"/>
              </a:spcBef>
              <a:spcAft>
                <a:spcPts val="0"/>
              </a:spcAft>
              <a:buClr>
                <a:srgbClr val="000000"/>
              </a:buClr>
              <a:buSzPts val="1450"/>
              <a:buFont typeface="Arial"/>
              <a:buNone/>
            </a:pPr>
            <a:endParaRPr sz="1450" b="0" i="0" u="none" strike="noStrike" cap="none">
              <a:solidFill>
                <a:srgbClr val="4C4C4C"/>
              </a:solidFill>
              <a:highlight>
                <a:srgbClr val="FFFFFF"/>
              </a:highlight>
              <a:latin typeface="Arial"/>
              <a:ea typeface="Arial"/>
              <a:cs typeface="Arial"/>
              <a:sym typeface="Arial"/>
            </a:endParaRPr>
          </a:p>
          <a:p>
            <a:pPr marL="0" marR="0" lvl="0" indent="0" algn="l" rtl="0">
              <a:lnSpc>
                <a:spcPct val="115000"/>
              </a:lnSpc>
              <a:spcBef>
                <a:spcPts val="0"/>
              </a:spcBef>
              <a:spcAft>
                <a:spcPts val="0"/>
              </a:spcAft>
              <a:buClr>
                <a:srgbClr val="000000"/>
              </a:buClr>
              <a:buSzPts val="1450"/>
              <a:buFont typeface="Arial"/>
              <a:buNone/>
            </a:pPr>
            <a:endParaRPr sz="1450" b="0" i="0" u="none" strike="noStrike" cap="none">
              <a:solidFill>
                <a:srgbClr val="4C4C4C"/>
              </a:solidFill>
              <a:highlight>
                <a:srgbClr val="FFFFFF"/>
              </a:highlight>
              <a:latin typeface="Arial"/>
              <a:ea typeface="Arial"/>
              <a:cs typeface="Arial"/>
              <a:sym typeface="Arial"/>
            </a:endParaRPr>
          </a:p>
          <a:p>
            <a:pPr marL="0" marR="0" lvl="0" indent="0" algn="l" rtl="0">
              <a:lnSpc>
                <a:spcPct val="115000"/>
              </a:lnSpc>
              <a:spcBef>
                <a:spcPts val="0"/>
              </a:spcBef>
              <a:spcAft>
                <a:spcPts val="0"/>
              </a:spcAft>
              <a:buClr>
                <a:srgbClr val="000000"/>
              </a:buClr>
              <a:buSzPts val="1450"/>
              <a:buFont typeface="Arial"/>
              <a:buNone/>
            </a:pPr>
            <a:endParaRPr sz="1450" b="0" i="0" u="none" strike="noStrike" cap="none">
              <a:solidFill>
                <a:srgbClr val="4C4C4C"/>
              </a:solidFill>
              <a:highlight>
                <a:srgbClr val="FFFFFF"/>
              </a:highlight>
              <a:latin typeface="Arial"/>
              <a:ea typeface="Arial"/>
              <a:cs typeface="Arial"/>
              <a:sym typeface="Arial"/>
            </a:endParaRPr>
          </a:p>
          <a:p>
            <a:pPr marL="0" marR="0" lvl="0" indent="0" algn="l" rtl="0">
              <a:lnSpc>
                <a:spcPct val="115000"/>
              </a:lnSpc>
              <a:spcBef>
                <a:spcPts val="0"/>
              </a:spcBef>
              <a:spcAft>
                <a:spcPts val="0"/>
              </a:spcAft>
              <a:buClr>
                <a:srgbClr val="000000"/>
              </a:buClr>
              <a:buSzPts val="1450"/>
              <a:buFont typeface="Arial"/>
              <a:buNone/>
            </a:pPr>
            <a:r>
              <a:rPr lang="en" sz="1450" b="0" i="0" u="none" strike="noStrike" cap="none">
                <a:solidFill>
                  <a:srgbClr val="4C4C4C"/>
                </a:solidFill>
                <a:highlight>
                  <a:srgbClr val="FFFFFF"/>
                </a:highlight>
                <a:latin typeface="Arial"/>
                <a:ea typeface="Arial"/>
                <a:cs typeface="Arial"/>
                <a:sym typeface="Arial"/>
              </a:rPr>
              <a:t>  </a:t>
            </a:r>
            <a:endParaRPr sz="1450" b="0" i="0" u="none" strike="noStrike" cap="none">
              <a:solidFill>
                <a:srgbClr val="4C4C4C"/>
              </a:solidFill>
              <a:highlight>
                <a:srgbClr val="FFFFFF"/>
              </a:highlight>
              <a:latin typeface="Arial"/>
              <a:ea typeface="Arial"/>
              <a:cs typeface="Arial"/>
              <a:sym typeface="Arial"/>
            </a:endParaRPr>
          </a:p>
          <a:p>
            <a:pPr marL="0" marR="0" lvl="0" indent="0" algn="l" rtl="0">
              <a:lnSpc>
                <a:spcPct val="115000"/>
              </a:lnSpc>
              <a:spcBef>
                <a:spcPts val="0"/>
              </a:spcBef>
              <a:spcAft>
                <a:spcPts val="0"/>
              </a:spcAft>
              <a:buClr>
                <a:srgbClr val="000000"/>
              </a:buClr>
              <a:buSzPts val="1450"/>
              <a:buFont typeface="Arial"/>
              <a:buNone/>
            </a:pPr>
            <a:endParaRPr sz="1450" b="0" i="0" u="none" strike="noStrike" cap="none">
              <a:solidFill>
                <a:srgbClr val="4C4C4C"/>
              </a:solidFill>
              <a:highlight>
                <a:srgbClr val="FFFFFF"/>
              </a:highlight>
              <a:latin typeface="Arial"/>
              <a:ea typeface="Arial"/>
              <a:cs typeface="Arial"/>
              <a:sym typeface="Arial"/>
            </a:endParaRPr>
          </a:p>
          <a:p>
            <a:pPr marL="0" marR="0" lvl="0" indent="0" algn="l" rtl="0">
              <a:lnSpc>
                <a:spcPct val="115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aphicFrame>
        <p:nvGraphicFramePr>
          <p:cNvPr id="123" name="Google Shape;123;p18"/>
          <p:cNvGraphicFramePr/>
          <p:nvPr/>
        </p:nvGraphicFramePr>
        <p:xfrm>
          <a:off x="1213650" y="828413"/>
          <a:ext cx="4428000" cy="3809600"/>
        </p:xfrm>
        <a:graphic>
          <a:graphicData uri="http://schemas.openxmlformats.org/drawingml/2006/table">
            <a:tbl>
              <a:tblPr>
                <a:noFill/>
                <a:tableStyleId>{0DB76A21-9A47-4B2C-A0DA-796DB24371A2}</a:tableStyleId>
              </a:tblPr>
              <a:tblGrid>
                <a:gridCol w="1881825"/>
                <a:gridCol w="2546175"/>
              </a:tblGrid>
              <a:tr h="952400">
                <a:tc>
                  <a:txBody>
                    <a:bodyPr/>
                    <a:lstStyle/>
                    <a:p>
                      <a:pPr marL="0" marR="0" lvl="0" indent="0" algn="ctr" rtl="0">
                        <a:lnSpc>
                          <a:spcPct val="100000"/>
                        </a:lnSpc>
                        <a:spcBef>
                          <a:spcPts val="0"/>
                        </a:spcBef>
                        <a:spcAft>
                          <a:spcPts val="0"/>
                        </a:spcAft>
                        <a:buClr>
                          <a:srgbClr val="000000"/>
                        </a:buClr>
                        <a:buSzPts val="1400"/>
                        <a:buFont typeface="Arial"/>
                        <a:buNone/>
                      </a:pPr>
                      <a:r>
                        <a:rPr lang="en" b="1"/>
                        <a:t>Žinios</a:t>
                      </a:r>
                      <a:endParaRPr b="1"/>
                    </a:p>
                  </a:txBody>
                  <a:tcPr marL="91425" marR="91425" marT="91425" marB="91425" anchor="ctr"/>
                </a:tc>
                <a:tc>
                  <a:txBody>
                    <a:bodyPr/>
                    <a:lstStyle/>
                    <a:p>
                      <a:pPr marL="0" marR="0" lvl="0" indent="0" algn="l" rtl="0">
                        <a:lnSpc>
                          <a:spcPct val="100000"/>
                        </a:lnSpc>
                        <a:spcBef>
                          <a:spcPts val="0"/>
                        </a:spcBef>
                        <a:spcAft>
                          <a:spcPts val="0"/>
                        </a:spcAft>
                        <a:buClr>
                          <a:srgbClr val="000000"/>
                        </a:buClr>
                        <a:buSzPts val="1200"/>
                        <a:buFont typeface="Arial"/>
                        <a:buNone/>
                      </a:pPr>
                      <a:r>
                        <a:rPr lang="en" sz="1200"/>
                        <a:t>Suprasti kaip teikiamos tvarumo principais paremtos turizmo sektoriaus apgyvendinimo ir maitinimo paslaugos. </a:t>
                      </a:r>
                      <a:endParaRPr sz="1200"/>
                    </a:p>
                  </a:txBody>
                  <a:tcPr marL="91425" marR="91425" marT="91425" marB="91425" anchor="ctr"/>
                </a:tc>
              </a:tr>
              <a:tr h="952400">
                <a:tc>
                  <a:txBody>
                    <a:bodyPr/>
                    <a:lstStyle/>
                    <a:p>
                      <a:pPr marL="0" marR="0" lvl="0" indent="0" algn="ctr" rtl="0">
                        <a:lnSpc>
                          <a:spcPct val="100000"/>
                        </a:lnSpc>
                        <a:spcBef>
                          <a:spcPts val="0"/>
                        </a:spcBef>
                        <a:spcAft>
                          <a:spcPts val="0"/>
                        </a:spcAft>
                        <a:buClr>
                          <a:srgbClr val="000000"/>
                        </a:buClr>
                        <a:buSzPts val="1400"/>
                        <a:buFont typeface="Arial"/>
                        <a:buNone/>
                      </a:pPr>
                      <a:r>
                        <a:rPr lang="en" b="1"/>
                        <a:t>Įgūdžiai</a:t>
                      </a:r>
                      <a:endParaRPr b="1"/>
                    </a:p>
                  </a:txBody>
                  <a:tcPr marL="91425" marR="91425" marT="91425" marB="91425" anchor="ctr"/>
                </a:tc>
                <a:tc>
                  <a:txBody>
                    <a:bodyPr/>
                    <a:lstStyle/>
                    <a:p>
                      <a:pPr marL="0" marR="0" lvl="0" indent="0" algn="l" rtl="0">
                        <a:lnSpc>
                          <a:spcPct val="100000"/>
                        </a:lnSpc>
                        <a:spcBef>
                          <a:spcPts val="0"/>
                        </a:spcBef>
                        <a:spcAft>
                          <a:spcPts val="0"/>
                        </a:spcAft>
                        <a:buClr>
                          <a:srgbClr val="000000"/>
                        </a:buClr>
                        <a:buSzPts val="1200"/>
                        <a:buFont typeface="Arial"/>
                        <a:buNone/>
                      </a:pPr>
                      <a:r>
                        <a:rPr lang="en" sz="1200"/>
                        <a:t>Identifikuoti žiedinės ekonomikos potencialą, teikiant apgyvendinimo ir maitinimo paslaugas</a:t>
                      </a:r>
                      <a:endParaRPr sz="1200" u="none" strike="noStrike" cap="none"/>
                    </a:p>
                  </a:txBody>
                  <a:tcPr marL="91425" marR="91425" marT="91425" marB="91425" anchor="ctr"/>
                </a:tc>
              </a:tr>
              <a:tr h="952400">
                <a:tc>
                  <a:txBody>
                    <a:bodyPr/>
                    <a:lstStyle/>
                    <a:p>
                      <a:pPr marL="0" marR="0" lvl="0" indent="0" algn="ctr" rtl="0">
                        <a:lnSpc>
                          <a:spcPct val="100000"/>
                        </a:lnSpc>
                        <a:spcBef>
                          <a:spcPts val="0"/>
                        </a:spcBef>
                        <a:spcAft>
                          <a:spcPts val="0"/>
                        </a:spcAft>
                        <a:buClr>
                          <a:srgbClr val="000000"/>
                        </a:buClr>
                        <a:buSzPts val="1400"/>
                        <a:buFont typeface="Arial"/>
                        <a:buNone/>
                      </a:pPr>
                      <a:r>
                        <a:rPr lang="en" b="1"/>
                        <a:t>Kompetencijos</a:t>
                      </a:r>
                      <a:endParaRPr b="1"/>
                    </a:p>
                  </a:txBody>
                  <a:tcPr marL="91425" marR="91425" marT="91425" marB="91425" anchor="ctr"/>
                </a:tc>
                <a:tc>
                  <a:txBody>
                    <a:bodyPr/>
                    <a:lstStyle/>
                    <a:p>
                      <a:pPr marL="0" marR="0" lvl="0" indent="0" algn="l" rtl="0">
                        <a:lnSpc>
                          <a:spcPct val="100000"/>
                        </a:lnSpc>
                        <a:spcBef>
                          <a:spcPts val="0"/>
                        </a:spcBef>
                        <a:spcAft>
                          <a:spcPts val="0"/>
                        </a:spcAft>
                        <a:buClr>
                          <a:srgbClr val="000000"/>
                        </a:buClr>
                        <a:buSzPts val="1200"/>
                        <a:buFont typeface="Arial"/>
                        <a:buNone/>
                      </a:pPr>
                      <a:r>
                        <a:rPr lang="en" sz="1200"/>
                        <a:t>Gebėti pritaikyti žiedinės ekonomikos principus apgyvendinimo ir maitinimo įstaigose.</a:t>
                      </a:r>
                      <a:endParaRPr sz="1200" u="none" strike="noStrike" cap="none"/>
                    </a:p>
                  </a:txBody>
                  <a:tcPr marL="91425" marR="91425" marT="91425" marB="91425" anchor="ctr"/>
                </a:tc>
              </a:tr>
              <a:tr h="952400">
                <a:tc>
                  <a:txBody>
                    <a:bodyPr/>
                    <a:lstStyle/>
                    <a:p>
                      <a:pPr marL="0" marR="0" lvl="0" indent="0" algn="ctr" rtl="0">
                        <a:lnSpc>
                          <a:spcPct val="100000"/>
                        </a:lnSpc>
                        <a:spcBef>
                          <a:spcPts val="0"/>
                        </a:spcBef>
                        <a:spcAft>
                          <a:spcPts val="0"/>
                        </a:spcAft>
                        <a:buClr>
                          <a:srgbClr val="000000"/>
                        </a:buClr>
                        <a:buSzPts val="1400"/>
                        <a:buFont typeface="Arial"/>
                        <a:buNone/>
                      </a:pPr>
                      <a:r>
                        <a:rPr lang="en" b="1"/>
                        <a:t>EKS lygis</a:t>
                      </a:r>
                      <a:endParaRPr b="1"/>
                    </a:p>
                  </a:txBody>
                  <a:tcPr marL="91425" marR="91425" marT="91425" marB="91425" anchor="ctr"/>
                </a:tc>
                <a:tc>
                  <a:txBody>
                    <a:bodyPr/>
                    <a:lstStyle/>
                    <a:p>
                      <a:pPr marL="0" marR="0" lvl="0" indent="0" algn="l" rtl="0">
                        <a:lnSpc>
                          <a:spcPct val="100000"/>
                        </a:lnSpc>
                        <a:spcBef>
                          <a:spcPts val="0"/>
                        </a:spcBef>
                        <a:spcAft>
                          <a:spcPts val="0"/>
                        </a:spcAft>
                        <a:buClr>
                          <a:srgbClr val="000000"/>
                        </a:buClr>
                        <a:buSzPts val="1200"/>
                        <a:buFont typeface="Arial"/>
                        <a:buNone/>
                      </a:pPr>
                      <a:r>
                        <a:rPr lang="en" sz="1200">
                          <a:highlight>
                            <a:srgbClr val="FFFFFF"/>
                          </a:highlight>
                          <a:latin typeface="Roboto"/>
                          <a:ea typeface="Roboto"/>
                          <a:cs typeface="Roboto"/>
                          <a:sym typeface="Roboto"/>
                        </a:rPr>
                        <a:t>Mokymo turinys labiausiai pritaikytas  integruoti į 4 lygio profesinio mokymo programas (pagal EKS)</a:t>
                      </a:r>
                      <a:endParaRPr sz="1200"/>
                    </a:p>
                  </a:txBody>
                  <a:tcPr marL="91425" marR="91425" marT="91425" marB="91425" anchor="ctr"/>
                </a:tc>
              </a:tr>
            </a:tbl>
          </a:graphicData>
        </a:graphic>
      </p:graphicFrame>
      <p:pic>
        <p:nvPicPr>
          <p:cNvPr id="124" name="Google Shape;124;p18"/>
          <p:cNvPicPr preferRelativeResize="0"/>
          <p:nvPr/>
        </p:nvPicPr>
        <p:blipFill rotWithShape="1">
          <a:blip r:embed="rId5">
            <a:alphaModFix/>
          </a:blip>
          <a:srcRect/>
          <a:stretch/>
        </p:blipFill>
        <p:spPr>
          <a:xfrm>
            <a:off x="5641650" y="828425"/>
            <a:ext cx="3214224" cy="3214225"/>
          </a:xfrm>
          <a:prstGeom prst="rect">
            <a:avLst/>
          </a:prstGeom>
          <a:noFill/>
          <a:ln>
            <a:noFill/>
          </a:ln>
        </p:spPr>
      </p:pic>
      <p:sp>
        <p:nvSpPr>
          <p:cNvPr id="125" name="Google Shape;125;p18"/>
          <p:cNvSpPr txBox="1"/>
          <p:nvPr/>
        </p:nvSpPr>
        <p:spPr>
          <a:xfrm>
            <a:off x="6804425" y="2003825"/>
            <a:ext cx="182100" cy="610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26" name="Google Shape;126;p18"/>
          <p:cNvSpPr txBox="1"/>
          <p:nvPr/>
        </p:nvSpPr>
        <p:spPr>
          <a:xfrm>
            <a:off x="6611550" y="2121750"/>
            <a:ext cx="1399500" cy="900000"/>
          </a:xfrm>
          <a:prstGeom prst="rect">
            <a:avLst/>
          </a:prstGeom>
          <a:solidFill>
            <a:schemeClr val="lt1"/>
          </a:solid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1700" b="1">
                <a:solidFill>
                  <a:srgbClr val="0B5394"/>
                </a:solidFill>
                <a:latin typeface="Comic Sans MS"/>
                <a:ea typeface="Comic Sans MS"/>
                <a:cs typeface="Comic Sans MS"/>
                <a:sym typeface="Comic Sans MS"/>
              </a:rPr>
              <a:t>Žiedinė ekonomika</a:t>
            </a:r>
            <a:endParaRPr sz="1700" b="1">
              <a:solidFill>
                <a:srgbClr val="0B5394"/>
              </a:solidFill>
              <a:latin typeface="Comic Sans MS"/>
              <a:ea typeface="Comic Sans MS"/>
              <a:cs typeface="Comic Sans MS"/>
              <a:sym typeface="Comic Sans MS"/>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30"/>
        <p:cNvGrpSpPr/>
        <p:nvPr/>
      </p:nvGrpSpPr>
      <p:grpSpPr>
        <a:xfrm>
          <a:off x="0" y="0"/>
          <a:ext cx="0" cy="0"/>
          <a:chOff x="0" y="0"/>
          <a:chExt cx="0" cy="0"/>
        </a:xfrm>
      </p:grpSpPr>
      <p:cxnSp>
        <p:nvCxnSpPr>
          <p:cNvPr id="131" name="Google Shape;131;p19"/>
          <p:cNvCxnSpPr/>
          <p:nvPr/>
        </p:nvCxnSpPr>
        <p:spPr>
          <a:xfrm>
            <a:off x="602395" y="1040418"/>
            <a:ext cx="8100" cy="4093800"/>
          </a:xfrm>
          <a:prstGeom prst="straightConnector1">
            <a:avLst/>
          </a:prstGeom>
          <a:noFill/>
          <a:ln w="38100" cap="flat" cmpd="sng">
            <a:solidFill>
              <a:srgbClr val="6AA84F"/>
            </a:solidFill>
            <a:prstDash val="solid"/>
            <a:round/>
            <a:headEnd type="none" w="sm" len="sm"/>
            <a:tailEnd type="none" w="sm" len="sm"/>
          </a:ln>
        </p:spPr>
      </p:cxnSp>
      <p:pic>
        <p:nvPicPr>
          <p:cNvPr id="132" name="Google Shape;132;p19"/>
          <p:cNvPicPr preferRelativeResize="0"/>
          <p:nvPr/>
        </p:nvPicPr>
        <p:blipFill rotWithShape="1">
          <a:blip r:embed="rId3">
            <a:alphaModFix/>
          </a:blip>
          <a:srcRect/>
          <a:stretch/>
        </p:blipFill>
        <p:spPr>
          <a:xfrm>
            <a:off x="197537" y="154076"/>
            <a:ext cx="817827" cy="792722"/>
          </a:xfrm>
          <a:prstGeom prst="rect">
            <a:avLst/>
          </a:prstGeom>
          <a:noFill/>
          <a:ln>
            <a:noFill/>
          </a:ln>
        </p:spPr>
      </p:pic>
      <p:cxnSp>
        <p:nvCxnSpPr>
          <p:cNvPr id="133" name="Google Shape;133;p19"/>
          <p:cNvCxnSpPr/>
          <p:nvPr/>
        </p:nvCxnSpPr>
        <p:spPr>
          <a:xfrm flipH="1">
            <a:off x="589500" y="5134250"/>
            <a:ext cx="8568900" cy="11700"/>
          </a:xfrm>
          <a:prstGeom prst="straightConnector1">
            <a:avLst/>
          </a:prstGeom>
          <a:noFill/>
          <a:ln w="38100" cap="flat" cmpd="sng">
            <a:solidFill>
              <a:srgbClr val="6AA84F"/>
            </a:solidFill>
            <a:prstDash val="solid"/>
            <a:round/>
            <a:headEnd type="none" w="sm" len="sm"/>
            <a:tailEnd type="none" w="sm" len="sm"/>
          </a:ln>
        </p:spPr>
      </p:cxnSp>
      <p:pic>
        <p:nvPicPr>
          <p:cNvPr id="134" name="Google Shape;134;p19"/>
          <p:cNvPicPr preferRelativeResize="0"/>
          <p:nvPr/>
        </p:nvPicPr>
        <p:blipFill rotWithShape="1">
          <a:blip r:embed="rId4">
            <a:alphaModFix/>
          </a:blip>
          <a:srcRect/>
          <a:stretch/>
        </p:blipFill>
        <p:spPr>
          <a:xfrm>
            <a:off x="7279200" y="4609750"/>
            <a:ext cx="1648699" cy="470950"/>
          </a:xfrm>
          <a:prstGeom prst="rect">
            <a:avLst/>
          </a:prstGeom>
          <a:noFill/>
          <a:ln>
            <a:noFill/>
          </a:ln>
        </p:spPr>
      </p:pic>
      <p:sp>
        <p:nvSpPr>
          <p:cNvPr id="135" name="Google Shape;135;p19"/>
          <p:cNvSpPr txBox="1"/>
          <p:nvPr/>
        </p:nvSpPr>
        <p:spPr>
          <a:xfrm>
            <a:off x="1132950" y="247425"/>
            <a:ext cx="6878100" cy="3998700"/>
          </a:xfrm>
          <a:prstGeom prst="rect">
            <a:avLst/>
          </a:prstGeom>
          <a:noFill/>
          <a:ln>
            <a:noFill/>
          </a:ln>
        </p:spPr>
        <p:txBody>
          <a:bodyPr spcFirstLastPara="1" wrap="square" lIns="91425" tIns="91425" rIns="91425" bIns="91425" anchor="t" anchorCtr="0">
            <a:noAutofit/>
          </a:bodyPr>
          <a:lstStyle/>
          <a:p>
            <a:pPr marL="457200" marR="0" lvl="0" indent="0" algn="l" rtl="0">
              <a:lnSpc>
                <a:spcPct val="115000"/>
              </a:lnSpc>
              <a:spcBef>
                <a:spcPts val="0"/>
              </a:spcBef>
              <a:spcAft>
                <a:spcPts val="0"/>
              </a:spcAft>
              <a:buClr>
                <a:srgbClr val="000000"/>
              </a:buClr>
              <a:buSzPts val="1450"/>
              <a:buFont typeface="Arial"/>
              <a:buNone/>
            </a:pPr>
            <a:endParaRPr sz="1450" b="0" i="0" u="none" strike="noStrike" cap="none">
              <a:solidFill>
                <a:srgbClr val="4C4C4C"/>
              </a:solidFill>
              <a:highlight>
                <a:srgbClr val="FFFFFF"/>
              </a:highlight>
              <a:latin typeface="Arial"/>
              <a:ea typeface="Arial"/>
              <a:cs typeface="Arial"/>
              <a:sym typeface="Arial"/>
            </a:endParaRPr>
          </a:p>
          <a:p>
            <a:pPr marL="0" marR="0" lvl="0" indent="0" algn="l" rtl="0">
              <a:lnSpc>
                <a:spcPct val="115000"/>
              </a:lnSpc>
              <a:spcBef>
                <a:spcPts val="0"/>
              </a:spcBef>
              <a:spcAft>
                <a:spcPts val="0"/>
              </a:spcAft>
              <a:buClr>
                <a:srgbClr val="000000"/>
              </a:buClr>
              <a:buSzPts val="2000"/>
              <a:buFont typeface="Arial"/>
              <a:buNone/>
            </a:pPr>
            <a:endParaRPr sz="2000" b="0" i="0" u="none" strike="noStrike" cap="none">
              <a:solidFill>
                <a:schemeClr val="dk1"/>
              </a:solidFill>
              <a:highlight>
                <a:srgbClr val="FFFFFF"/>
              </a:highlight>
              <a:latin typeface="Arial"/>
              <a:ea typeface="Arial"/>
              <a:cs typeface="Arial"/>
              <a:sym typeface="Arial"/>
            </a:endParaRPr>
          </a:p>
        </p:txBody>
      </p:sp>
      <p:sp>
        <p:nvSpPr>
          <p:cNvPr id="136" name="Google Shape;136;p19"/>
          <p:cNvSpPr txBox="1"/>
          <p:nvPr/>
        </p:nvSpPr>
        <p:spPr>
          <a:xfrm>
            <a:off x="1380500" y="496325"/>
            <a:ext cx="4041600" cy="3478200"/>
          </a:xfrm>
          <a:prstGeom prst="rect">
            <a:avLst/>
          </a:prstGeom>
          <a:noFill/>
          <a:ln>
            <a:noFill/>
          </a:ln>
        </p:spPr>
        <p:txBody>
          <a:bodyPr spcFirstLastPara="1" wrap="square" lIns="91425" tIns="91425" rIns="91425" bIns="91425" anchor="t" anchorCtr="0">
            <a:noAutofit/>
          </a:bodyPr>
          <a:lstStyle/>
          <a:p>
            <a:pPr marL="0" marR="0" lvl="0" indent="0" algn="ctr" rtl="0">
              <a:lnSpc>
                <a:spcPct val="100000"/>
              </a:lnSpc>
              <a:spcBef>
                <a:spcPts val="0"/>
              </a:spcBef>
              <a:spcAft>
                <a:spcPts val="0"/>
              </a:spcAft>
              <a:buClr>
                <a:srgbClr val="000000"/>
              </a:buClr>
              <a:buSzPts val="1800"/>
              <a:buFont typeface="Arial"/>
              <a:buNone/>
            </a:pPr>
            <a:r>
              <a:rPr lang="en" sz="1800" b="1" u="sng">
                <a:highlight>
                  <a:srgbClr val="FFFFFF"/>
                </a:highlight>
              </a:rPr>
              <a:t>Problema</a:t>
            </a:r>
            <a:endParaRPr sz="1800" b="1" i="0" u="sng" strike="noStrike" cap="none">
              <a:highlight>
                <a:srgbClr val="FFFFFF"/>
              </a:highlight>
              <a:latin typeface="Arial"/>
              <a:ea typeface="Arial"/>
              <a:cs typeface="Arial"/>
              <a:sym typeface="Arial"/>
            </a:endParaRPr>
          </a:p>
          <a:p>
            <a:pPr marL="0" marR="0" lvl="0" indent="0" algn="l" rtl="0">
              <a:lnSpc>
                <a:spcPct val="100000"/>
              </a:lnSpc>
              <a:spcBef>
                <a:spcPts val="0"/>
              </a:spcBef>
              <a:spcAft>
                <a:spcPts val="0"/>
              </a:spcAft>
              <a:buClr>
                <a:srgbClr val="000000"/>
              </a:buClr>
              <a:buSzPts val="1600"/>
              <a:buFont typeface="Arial"/>
              <a:buNone/>
            </a:pPr>
            <a:endParaRPr sz="1600" b="0" i="0" u="none" strike="noStrike" cap="none">
              <a:highlight>
                <a:srgbClr val="FFFFFF"/>
              </a:highlight>
              <a:latin typeface="Arial"/>
              <a:ea typeface="Arial"/>
              <a:cs typeface="Arial"/>
              <a:sym typeface="Arial"/>
            </a:endParaRPr>
          </a:p>
          <a:p>
            <a:pPr marL="457200" marR="0" lvl="0" indent="-342900" algn="l" rtl="0">
              <a:lnSpc>
                <a:spcPct val="100000"/>
              </a:lnSpc>
              <a:spcBef>
                <a:spcPts val="0"/>
              </a:spcBef>
              <a:spcAft>
                <a:spcPts val="0"/>
              </a:spcAft>
              <a:buClr>
                <a:srgbClr val="4C4C4C"/>
              </a:buClr>
              <a:buSzPts val="1800"/>
              <a:buFont typeface="Arial"/>
              <a:buChar char="●"/>
            </a:pPr>
            <a:r>
              <a:rPr lang="en" sz="1600">
                <a:solidFill>
                  <a:schemeClr val="dk1"/>
                </a:solidFill>
              </a:rPr>
              <a:t>Didėja viešbučių sektoriaus neigiamas poveikis aplinkai ir auganti natūralių gamtos išteklių suvartojimas.</a:t>
            </a:r>
            <a:endParaRPr sz="1600">
              <a:solidFill>
                <a:schemeClr val="dk1"/>
              </a:solidFill>
            </a:endParaRPr>
          </a:p>
          <a:p>
            <a:pPr marL="457200" marR="0" lvl="0" indent="-342900" algn="l" rtl="0">
              <a:lnSpc>
                <a:spcPct val="100000"/>
              </a:lnSpc>
              <a:spcBef>
                <a:spcPts val="750"/>
              </a:spcBef>
              <a:spcAft>
                <a:spcPts val="0"/>
              </a:spcAft>
              <a:buClr>
                <a:srgbClr val="4C4C4C"/>
              </a:buClr>
              <a:buSzPts val="1800"/>
              <a:buFont typeface="Arial"/>
              <a:buChar char="●"/>
            </a:pPr>
            <a:r>
              <a:rPr lang="en" sz="1600">
                <a:solidFill>
                  <a:schemeClr val="dk1"/>
                </a:solidFill>
              </a:rPr>
              <a:t>Vis dė</a:t>
            </a:r>
            <a:r>
              <a:rPr lang="en" sz="1600"/>
              <a:t>lto turizmo sektorius </a:t>
            </a:r>
            <a:r>
              <a:rPr lang="en" sz="1600">
                <a:solidFill>
                  <a:schemeClr val="dk1"/>
                </a:solidFill>
              </a:rPr>
              <a:t>remiasi į tą pačią natūralią gamtos aplinką – nesugadintus kraštovaizdžius, smėlėtus paplūdimius, turkio spalvos vandenis, ledynus, krioklius, koralinius rifus ir šviežią orą - visi šie dalykai tarnauja kaip turistų traukos taškai. </a:t>
            </a:r>
            <a:endParaRPr sz="1600">
              <a:solidFill>
                <a:schemeClr val="dk1"/>
              </a:solidFill>
            </a:endParaRPr>
          </a:p>
          <a:p>
            <a:pPr marL="457200" marR="0" lvl="0" indent="0" algn="l" rtl="0">
              <a:lnSpc>
                <a:spcPct val="90000"/>
              </a:lnSpc>
              <a:spcBef>
                <a:spcPts val="750"/>
              </a:spcBef>
              <a:spcAft>
                <a:spcPts val="0"/>
              </a:spcAft>
              <a:buClr>
                <a:srgbClr val="000000"/>
              </a:buClr>
              <a:buSzPts val="1600"/>
              <a:buFont typeface="Arial"/>
              <a:buNone/>
            </a:pPr>
            <a:endParaRPr sz="1600" b="0" i="0" u="none" strike="noStrike" cap="none">
              <a:solidFill>
                <a:srgbClr val="4C4C4C"/>
              </a:solidFill>
              <a:highlight>
                <a:schemeClr val="lt1"/>
              </a:highlight>
              <a:latin typeface="Arial"/>
              <a:ea typeface="Arial"/>
              <a:cs typeface="Arial"/>
              <a:sym typeface="Arial"/>
            </a:endParaRPr>
          </a:p>
          <a:p>
            <a:pPr marL="0" marR="0" lvl="0" indent="0" algn="l" rtl="0">
              <a:lnSpc>
                <a:spcPct val="100000"/>
              </a:lnSpc>
              <a:spcBef>
                <a:spcPts val="0"/>
              </a:spcBef>
              <a:spcAft>
                <a:spcPts val="0"/>
              </a:spcAft>
              <a:buClr>
                <a:schemeClr val="dk1"/>
              </a:buClr>
              <a:buSzPts val="1100"/>
              <a:buFont typeface="Arial"/>
              <a:buNone/>
            </a:pPr>
            <a:endParaRPr sz="1600" b="0" i="0" u="none" strike="noStrike" cap="none">
              <a:solidFill>
                <a:schemeClr val="dk1"/>
              </a:solidFill>
              <a:highlight>
                <a:schemeClr val="lt1"/>
              </a:highlight>
              <a:latin typeface="Arial"/>
              <a:ea typeface="Arial"/>
              <a:cs typeface="Arial"/>
              <a:sym typeface="Arial"/>
            </a:endParaRPr>
          </a:p>
          <a:p>
            <a:pPr marL="0" marR="0" lvl="0" indent="0" algn="l" rtl="0">
              <a:lnSpc>
                <a:spcPct val="115000"/>
              </a:lnSpc>
              <a:spcBef>
                <a:spcPts val="0"/>
              </a:spcBef>
              <a:spcAft>
                <a:spcPts val="0"/>
              </a:spcAft>
              <a:buClr>
                <a:srgbClr val="000000"/>
              </a:buClr>
              <a:buSzPts val="1450"/>
              <a:buFont typeface="Arial"/>
              <a:buNone/>
            </a:pPr>
            <a:endParaRPr sz="1450" b="0" i="0" u="none" strike="noStrike" cap="none">
              <a:solidFill>
                <a:srgbClr val="4C4C4C"/>
              </a:solidFill>
              <a:highlight>
                <a:srgbClr val="FFFFFF"/>
              </a:highlight>
              <a:latin typeface="Arial"/>
              <a:ea typeface="Arial"/>
              <a:cs typeface="Arial"/>
              <a:sym typeface="Arial"/>
            </a:endParaRPr>
          </a:p>
          <a:p>
            <a:pPr marL="0" marR="0" lvl="0" indent="0" algn="l" rtl="0">
              <a:lnSpc>
                <a:spcPct val="115000"/>
              </a:lnSpc>
              <a:spcBef>
                <a:spcPts val="0"/>
              </a:spcBef>
              <a:spcAft>
                <a:spcPts val="0"/>
              </a:spcAft>
              <a:buClr>
                <a:srgbClr val="000000"/>
              </a:buClr>
              <a:buSzPts val="1450"/>
              <a:buFont typeface="Arial"/>
              <a:buNone/>
            </a:pPr>
            <a:endParaRPr sz="1450" b="0" i="0" u="none" strike="noStrike" cap="none">
              <a:solidFill>
                <a:srgbClr val="4C4C4C"/>
              </a:solidFill>
              <a:highlight>
                <a:srgbClr val="FFFFFF"/>
              </a:highlight>
              <a:latin typeface="Arial"/>
              <a:ea typeface="Arial"/>
              <a:cs typeface="Arial"/>
              <a:sym typeface="Arial"/>
            </a:endParaRPr>
          </a:p>
          <a:p>
            <a:pPr marL="0" marR="0" lvl="0" indent="0" algn="l" rtl="0">
              <a:lnSpc>
                <a:spcPct val="115000"/>
              </a:lnSpc>
              <a:spcBef>
                <a:spcPts val="0"/>
              </a:spcBef>
              <a:spcAft>
                <a:spcPts val="0"/>
              </a:spcAft>
              <a:buClr>
                <a:srgbClr val="000000"/>
              </a:buClr>
              <a:buSzPts val="1450"/>
              <a:buFont typeface="Arial"/>
              <a:buNone/>
            </a:pPr>
            <a:endParaRPr sz="1450" b="1" i="0" u="sng" strike="noStrike" cap="none">
              <a:solidFill>
                <a:srgbClr val="4C4C4C"/>
              </a:solidFill>
              <a:highlight>
                <a:srgbClr val="FFFFFF"/>
              </a:highlight>
              <a:latin typeface="Arial"/>
              <a:ea typeface="Arial"/>
              <a:cs typeface="Arial"/>
              <a:sym typeface="Arial"/>
            </a:endParaRPr>
          </a:p>
          <a:p>
            <a:pPr marL="0" marR="0" lvl="0" indent="0" algn="l" rtl="0">
              <a:lnSpc>
                <a:spcPct val="115000"/>
              </a:lnSpc>
              <a:spcBef>
                <a:spcPts val="0"/>
              </a:spcBef>
              <a:spcAft>
                <a:spcPts val="0"/>
              </a:spcAft>
              <a:buClr>
                <a:srgbClr val="000000"/>
              </a:buClr>
              <a:buSzPts val="1450"/>
              <a:buFont typeface="Arial"/>
              <a:buNone/>
            </a:pPr>
            <a:endParaRPr sz="1450" b="1" i="0" u="sng" strike="noStrike" cap="none">
              <a:solidFill>
                <a:srgbClr val="4C4C4C"/>
              </a:solidFill>
              <a:highlight>
                <a:srgbClr val="FFFFFF"/>
              </a:highlight>
              <a:latin typeface="Arial"/>
              <a:ea typeface="Arial"/>
              <a:cs typeface="Arial"/>
              <a:sym typeface="Arial"/>
            </a:endParaRPr>
          </a:p>
          <a:p>
            <a:pPr marL="0" marR="0" lvl="0" indent="0" algn="l" rtl="0">
              <a:lnSpc>
                <a:spcPct val="115000"/>
              </a:lnSpc>
              <a:spcBef>
                <a:spcPts val="0"/>
              </a:spcBef>
              <a:spcAft>
                <a:spcPts val="0"/>
              </a:spcAft>
              <a:buClr>
                <a:srgbClr val="000000"/>
              </a:buClr>
              <a:buSzPts val="1450"/>
              <a:buFont typeface="Arial"/>
              <a:buNone/>
            </a:pPr>
            <a:endParaRPr sz="1450" b="1" i="0" u="sng" strike="noStrike" cap="none">
              <a:solidFill>
                <a:srgbClr val="4C4C4C"/>
              </a:solidFill>
              <a:highlight>
                <a:srgbClr val="FFFFFF"/>
              </a:highlight>
              <a:latin typeface="Arial"/>
              <a:ea typeface="Arial"/>
              <a:cs typeface="Arial"/>
              <a:sym typeface="Arial"/>
            </a:endParaRPr>
          </a:p>
          <a:p>
            <a:pPr marL="0" marR="0" lvl="0" indent="0" algn="l" rtl="0">
              <a:lnSpc>
                <a:spcPct val="115000"/>
              </a:lnSpc>
              <a:spcBef>
                <a:spcPts val="0"/>
              </a:spcBef>
              <a:spcAft>
                <a:spcPts val="0"/>
              </a:spcAft>
              <a:buClr>
                <a:srgbClr val="000000"/>
              </a:buClr>
              <a:buSzPts val="1450"/>
              <a:buFont typeface="Arial"/>
              <a:buNone/>
            </a:pPr>
            <a:endParaRPr sz="1450" b="1" i="0" u="sng" strike="noStrike" cap="none">
              <a:solidFill>
                <a:srgbClr val="4C4C4C"/>
              </a:solidFill>
              <a:highlight>
                <a:srgbClr val="FFFFFF"/>
              </a:highlight>
              <a:latin typeface="Arial"/>
              <a:ea typeface="Arial"/>
              <a:cs typeface="Arial"/>
              <a:sym typeface="Arial"/>
            </a:endParaRPr>
          </a:p>
          <a:p>
            <a:pPr marL="0" marR="0" lvl="0" indent="0" algn="l" rtl="0">
              <a:lnSpc>
                <a:spcPct val="115000"/>
              </a:lnSpc>
              <a:spcBef>
                <a:spcPts val="0"/>
              </a:spcBef>
              <a:spcAft>
                <a:spcPts val="0"/>
              </a:spcAft>
              <a:buClr>
                <a:srgbClr val="000000"/>
              </a:buClr>
              <a:buSzPts val="1450"/>
              <a:buFont typeface="Arial"/>
              <a:buNone/>
            </a:pPr>
            <a:endParaRPr sz="1450" b="1" i="0" u="sng" strike="noStrike" cap="none">
              <a:solidFill>
                <a:srgbClr val="4C4C4C"/>
              </a:solidFill>
              <a:highlight>
                <a:srgbClr val="FFFFFF"/>
              </a:highlight>
              <a:latin typeface="Arial"/>
              <a:ea typeface="Arial"/>
              <a:cs typeface="Arial"/>
              <a:sym typeface="Arial"/>
            </a:endParaRPr>
          </a:p>
          <a:p>
            <a:pPr marL="0" marR="0" lvl="0" indent="0" algn="l" rtl="0">
              <a:lnSpc>
                <a:spcPct val="115000"/>
              </a:lnSpc>
              <a:spcBef>
                <a:spcPts val="0"/>
              </a:spcBef>
              <a:spcAft>
                <a:spcPts val="0"/>
              </a:spcAft>
              <a:buClr>
                <a:srgbClr val="000000"/>
              </a:buClr>
              <a:buSzPts val="1450"/>
              <a:buFont typeface="Arial"/>
              <a:buNone/>
            </a:pPr>
            <a:endParaRPr sz="1450" b="1" i="0" u="sng" strike="noStrike" cap="none">
              <a:solidFill>
                <a:srgbClr val="4C4C4C"/>
              </a:solidFill>
              <a:highlight>
                <a:srgbClr val="FFFFFF"/>
              </a:highlight>
              <a:latin typeface="Arial"/>
              <a:ea typeface="Arial"/>
              <a:cs typeface="Arial"/>
              <a:sym typeface="Arial"/>
            </a:endParaRPr>
          </a:p>
          <a:p>
            <a:pPr marL="0" marR="0" lvl="0" indent="0" algn="l" rtl="0">
              <a:lnSpc>
                <a:spcPct val="115000"/>
              </a:lnSpc>
              <a:spcBef>
                <a:spcPts val="0"/>
              </a:spcBef>
              <a:spcAft>
                <a:spcPts val="0"/>
              </a:spcAft>
              <a:buClr>
                <a:srgbClr val="000000"/>
              </a:buClr>
              <a:buSzPts val="1450"/>
              <a:buFont typeface="Arial"/>
              <a:buNone/>
            </a:pPr>
            <a:endParaRPr sz="1450" b="0" i="0" u="none" strike="noStrike" cap="none">
              <a:solidFill>
                <a:srgbClr val="4C4C4C"/>
              </a:solidFill>
              <a:highlight>
                <a:srgbClr val="FFFFFF"/>
              </a:highlight>
              <a:latin typeface="Arial"/>
              <a:ea typeface="Arial"/>
              <a:cs typeface="Arial"/>
              <a:sym typeface="Arial"/>
            </a:endParaRPr>
          </a:p>
          <a:p>
            <a:pPr marL="0" marR="0" lvl="0" indent="0" algn="l" rtl="0">
              <a:lnSpc>
                <a:spcPct val="115000"/>
              </a:lnSpc>
              <a:spcBef>
                <a:spcPts val="0"/>
              </a:spcBef>
              <a:spcAft>
                <a:spcPts val="0"/>
              </a:spcAft>
              <a:buClr>
                <a:srgbClr val="000000"/>
              </a:buClr>
              <a:buSzPts val="1450"/>
              <a:buFont typeface="Arial"/>
              <a:buNone/>
            </a:pPr>
            <a:endParaRPr sz="1450" b="0" i="0" u="none" strike="noStrike" cap="none">
              <a:solidFill>
                <a:srgbClr val="4C4C4C"/>
              </a:solidFill>
              <a:highlight>
                <a:srgbClr val="FFFFFF"/>
              </a:highlight>
              <a:latin typeface="Arial"/>
              <a:ea typeface="Arial"/>
              <a:cs typeface="Arial"/>
              <a:sym typeface="Arial"/>
            </a:endParaRPr>
          </a:p>
          <a:p>
            <a:pPr marL="0" marR="0" lvl="0" indent="0" algn="l" rtl="0">
              <a:lnSpc>
                <a:spcPct val="115000"/>
              </a:lnSpc>
              <a:spcBef>
                <a:spcPts val="0"/>
              </a:spcBef>
              <a:spcAft>
                <a:spcPts val="0"/>
              </a:spcAft>
              <a:buClr>
                <a:srgbClr val="000000"/>
              </a:buClr>
              <a:buSzPts val="1450"/>
              <a:buFont typeface="Arial"/>
              <a:buNone/>
            </a:pPr>
            <a:endParaRPr sz="1450" b="0" i="0" u="none" strike="noStrike" cap="none">
              <a:solidFill>
                <a:srgbClr val="4C4C4C"/>
              </a:solidFill>
              <a:highlight>
                <a:srgbClr val="FFFFFF"/>
              </a:highlight>
              <a:latin typeface="Arial"/>
              <a:ea typeface="Arial"/>
              <a:cs typeface="Arial"/>
              <a:sym typeface="Arial"/>
            </a:endParaRPr>
          </a:p>
          <a:p>
            <a:pPr marL="0" marR="0" lvl="0" indent="0" algn="l" rtl="0">
              <a:lnSpc>
                <a:spcPct val="115000"/>
              </a:lnSpc>
              <a:spcBef>
                <a:spcPts val="0"/>
              </a:spcBef>
              <a:spcAft>
                <a:spcPts val="0"/>
              </a:spcAft>
              <a:buClr>
                <a:srgbClr val="000000"/>
              </a:buClr>
              <a:buSzPts val="1450"/>
              <a:buFont typeface="Arial"/>
              <a:buNone/>
            </a:pPr>
            <a:r>
              <a:rPr lang="en" sz="1450" b="0" i="0" u="none" strike="noStrike" cap="none">
                <a:solidFill>
                  <a:srgbClr val="4C4C4C"/>
                </a:solidFill>
                <a:highlight>
                  <a:srgbClr val="FFFFFF"/>
                </a:highlight>
                <a:latin typeface="Arial"/>
                <a:ea typeface="Arial"/>
                <a:cs typeface="Arial"/>
                <a:sym typeface="Arial"/>
              </a:rPr>
              <a:t>  </a:t>
            </a:r>
            <a:endParaRPr sz="1450" b="0" i="0" u="none" strike="noStrike" cap="none">
              <a:solidFill>
                <a:srgbClr val="4C4C4C"/>
              </a:solidFill>
              <a:highlight>
                <a:srgbClr val="FFFFFF"/>
              </a:highlight>
              <a:latin typeface="Arial"/>
              <a:ea typeface="Arial"/>
              <a:cs typeface="Arial"/>
              <a:sym typeface="Arial"/>
            </a:endParaRPr>
          </a:p>
          <a:p>
            <a:pPr marL="0" marR="0" lvl="0" indent="0" algn="l" rtl="0">
              <a:lnSpc>
                <a:spcPct val="115000"/>
              </a:lnSpc>
              <a:spcBef>
                <a:spcPts val="0"/>
              </a:spcBef>
              <a:spcAft>
                <a:spcPts val="0"/>
              </a:spcAft>
              <a:buClr>
                <a:srgbClr val="000000"/>
              </a:buClr>
              <a:buSzPts val="1450"/>
              <a:buFont typeface="Arial"/>
              <a:buNone/>
            </a:pPr>
            <a:endParaRPr sz="1450" b="0" i="0" u="none" strike="noStrike" cap="none">
              <a:solidFill>
                <a:srgbClr val="4C4C4C"/>
              </a:solidFill>
              <a:highlight>
                <a:srgbClr val="FFFFFF"/>
              </a:highlight>
              <a:latin typeface="Arial"/>
              <a:ea typeface="Arial"/>
              <a:cs typeface="Arial"/>
              <a:sym typeface="Arial"/>
            </a:endParaRPr>
          </a:p>
          <a:p>
            <a:pPr marL="0" marR="0" lvl="0" indent="0" algn="l" rtl="0">
              <a:lnSpc>
                <a:spcPct val="115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pic>
        <p:nvPicPr>
          <p:cNvPr id="137" name="Google Shape;137;p19"/>
          <p:cNvPicPr preferRelativeResize="0"/>
          <p:nvPr/>
        </p:nvPicPr>
        <p:blipFill rotWithShape="1">
          <a:blip r:embed="rId5">
            <a:alphaModFix/>
          </a:blip>
          <a:srcRect l="-34237" r="-34254" b="-1830"/>
          <a:stretch/>
        </p:blipFill>
        <p:spPr>
          <a:xfrm>
            <a:off x="5612750" y="842875"/>
            <a:ext cx="3214225" cy="3214225"/>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41"/>
        <p:cNvGrpSpPr/>
        <p:nvPr/>
      </p:nvGrpSpPr>
      <p:grpSpPr>
        <a:xfrm>
          <a:off x="0" y="0"/>
          <a:ext cx="0" cy="0"/>
          <a:chOff x="0" y="0"/>
          <a:chExt cx="0" cy="0"/>
        </a:xfrm>
      </p:grpSpPr>
      <p:cxnSp>
        <p:nvCxnSpPr>
          <p:cNvPr id="142" name="Google Shape;142;p20"/>
          <p:cNvCxnSpPr/>
          <p:nvPr/>
        </p:nvCxnSpPr>
        <p:spPr>
          <a:xfrm>
            <a:off x="602395" y="1040418"/>
            <a:ext cx="8100" cy="4093800"/>
          </a:xfrm>
          <a:prstGeom prst="straightConnector1">
            <a:avLst/>
          </a:prstGeom>
          <a:noFill/>
          <a:ln w="38100" cap="flat" cmpd="sng">
            <a:solidFill>
              <a:srgbClr val="6AA84F"/>
            </a:solidFill>
            <a:prstDash val="solid"/>
            <a:round/>
            <a:headEnd type="none" w="sm" len="sm"/>
            <a:tailEnd type="none" w="sm" len="sm"/>
          </a:ln>
        </p:spPr>
      </p:cxnSp>
      <p:pic>
        <p:nvPicPr>
          <p:cNvPr id="143" name="Google Shape;143;p20"/>
          <p:cNvPicPr preferRelativeResize="0"/>
          <p:nvPr/>
        </p:nvPicPr>
        <p:blipFill rotWithShape="1">
          <a:blip r:embed="rId3">
            <a:alphaModFix/>
          </a:blip>
          <a:srcRect/>
          <a:stretch/>
        </p:blipFill>
        <p:spPr>
          <a:xfrm>
            <a:off x="197537" y="154076"/>
            <a:ext cx="817827" cy="792722"/>
          </a:xfrm>
          <a:prstGeom prst="rect">
            <a:avLst/>
          </a:prstGeom>
          <a:noFill/>
          <a:ln>
            <a:noFill/>
          </a:ln>
        </p:spPr>
      </p:pic>
      <p:cxnSp>
        <p:nvCxnSpPr>
          <p:cNvPr id="144" name="Google Shape;144;p20"/>
          <p:cNvCxnSpPr/>
          <p:nvPr/>
        </p:nvCxnSpPr>
        <p:spPr>
          <a:xfrm flipH="1">
            <a:off x="589500" y="5134250"/>
            <a:ext cx="8568900" cy="11700"/>
          </a:xfrm>
          <a:prstGeom prst="straightConnector1">
            <a:avLst/>
          </a:prstGeom>
          <a:noFill/>
          <a:ln w="38100" cap="flat" cmpd="sng">
            <a:solidFill>
              <a:srgbClr val="6AA84F"/>
            </a:solidFill>
            <a:prstDash val="solid"/>
            <a:round/>
            <a:headEnd type="none" w="sm" len="sm"/>
            <a:tailEnd type="none" w="sm" len="sm"/>
          </a:ln>
        </p:spPr>
      </p:cxnSp>
      <p:pic>
        <p:nvPicPr>
          <p:cNvPr id="145" name="Google Shape;145;p20"/>
          <p:cNvPicPr preferRelativeResize="0"/>
          <p:nvPr/>
        </p:nvPicPr>
        <p:blipFill rotWithShape="1">
          <a:blip r:embed="rId4">
            <a:alphaModFix/>
          </a:blip>
          <a:srcRect/>
          <a:stretch/>
        </p:blipFill>
        <p:spPr>
          <a:xfrm>
            <a:off x="7279200" y="4609750"/>
            <a:ext cx="1648699" cy="470950"/>
          </a:xfrm>
          <a:prstGeom prst="rect">
            <a:avLst/>
          </a:prstGeom>
          <a:noFill/>
          <a:ln>
            <a:noFill/>
          </a:ln>
        </p:spPr>
      </p:pic>
      <p:sp>
        <p:nvSpPr>
          <p:cNvPr id="146" name="Google Shape;146;p20"/>
          <p:cNvSpPr txBox="1"/>
          <p:nvPr/>
        </p:nvSpPr>
        <p:spPr>
          <a:xfrm>
            <a:off x="1132950" y="247425"/>
            <a:ext cx="6878100" cy="3998700"/>
          </a:xfrm>
          <a:prstGeom prst="rect">
            <a:avLst/>
          </a:prstGeom>
          <a:noFill/>
          <a:ln>
            <a:noFill/>
          </a:ln>
        </p:spPr>
        <p:txBody>
          <a:bodyPr spcFirstLastPara="1" wrap="square" lIns="91425" tIns="91425" rIns="91425" bIns="91425" anchor="t" anchorCtr="0">
            <a:noAutofit/>
          </a:bodyPr>
          <a:lstStyle/>
          <a:p>
            <a:pPr marL="457200" marR="0" lvl="0" indent="0" algn="l" rtl="0">
              <a:lnSpc>
                <a:spcPct val="115000"/>
              </a:lnSpc>
              <a:spcBef>
                <a:spcPts val="0"/>
              </a:spcBef>
              <a:spcAft>
                <a:spcPts val="0"/>
              </a:spcAft>
              <a:buClr>
                <a:srgbClr val="000000"/>
              </a:buClr>
              <a:buSzPts val="1450"/>
              <a:buFont typeface="Arial"/>
              <a:buNone/>
            </a:pPr>
            <a:endParaRPr sz="1450" b="0" i="0" u="none" strike="noStrike" cap="none">
              <a:solidFill>
                <a:srgbClr val="4C4C4C"/>
              </a:solidFill>
              <a:highlight>
                <a:srgbClr val="FFFFFF"/>
              </a:highlight>
              <a:latin typeface="Arial"/>
              <a:ea typeface="Arial"/>
              <a:cs typeface="Arial"/>
              <a:sym typeface="Arial"/>
            </a:endParaRPr>
          </a:p>
          <a:p>
            <a:pPr marL="0" marR="0" lvl="0" indent="0" algn="l" rtl="0">
              <a:lnSpc>
                <a:spcPct val="115000"/>
              </a:lnSpc>
              <a:spcBef>
                <a:spcPts val="0"/>
              </a:spcBef>
              <a:spcAft>
                <a:spcPts val="0"/>
              </a:spcAft>
              <a:buClr>
                <a:srgbClr val="000000"/>
              </a:buClr>
              <a:buSzPts val="2000"/>
              <a:buFont typeface="Arial"/>
              <a:buNone/>
            </a:pPr>
            <a:endParaRPr sz="2000" b="0" i="0" u="none" strike="noStrike" cap="none">
              <a:solidFill>
                <a:schemeClr val="dk1"/>
              </a:solidFill>
              <a:highlight>
                <a:srgbClr val="FFFFFF"/>
              </a:highlight>
              <a:latin typeface="Arial"/>
              <a:ea typeface="Arial"/>
              <a:cs typeface="Arial"/>
              <a:sym typeface="Arial"/>
            </a:endParaRPr>
          </a:p>
        </p:txBody>
      </p:sp>
      <p:sp>
        <p:nvSpPr>
          <p:cNvPr id="147" name="Google Shape;147;p20"/>
          <p:cNvSpPr txBox="1"/>
          <p:nvPr/>
        </p:nvSpPr>
        <p:spPr>
          <a:xfrm>
            <a:off x="1380500" y="657075"/>
            <a:ext cx="3751800" cy="3478200"/>
          </a:xfrm>
          <a:prstGeom prst="rect">
            <a:avLst/>
          </a:prstGeom>
          <a:noFill/>
          <a:ln>
            <a:noFill/>
          </a:ln>
        </p:spPr>
        <p:txBody>
          <a:bodyPr spcFirstLastPara="1" wrap="square" lIns="91425" tIns="91425" rIns="91425" bIns="91425" anchor="t" anchorCtr="0">
            <a:noAutofit/>
          </a:bodyPr>
          <a:lstStyle/>
          <a:p>
            <a:pPr marL="0" marR="0" lvl="0" indent="0" algn="ctr" rtl="0">
              <a:lnSpc>
                <a:spcPct val="100000"/>
              </a:lnSpc>
              <a:spcBef>
                <a:spcPts val="0"/>
              </a:spcBef>
              <a:spcAft>
                <a:spcPts val="0"/>
              </a:spcAft>
              <a:buClr>
                <a:srgbClr val="000000"/>
              </a:buClr>
              <a:buSzPts val="1800"/>
              <a:buFont typeface="Arial"/>
              <a:buNone/>
            </a:pPr>
            <a:r>
              <a:rPr lang="en" sz="1800" b="1" u="sng">
                <a:highlight>
                  <a:srgbClr val="FFFFFF"/>
                </a:highlight>
              </a:rPr>
              <a:t>Problema</a:t>
            </a:r>
            <a:endParaRPr sz="1800" b="1" i="0" u="sng" strike="noStrike" cap="none">
              <a:highlight>
                <a:srgbClr val="FFFFFF"/>
              </a:highlight>
              <a:latin typeface="Arial"/>
              <a:ea typeface="Arial"/>
              <a:cs typeface="Arial"/>
              <a:sym typeface="Arial"/>
            </a:endParaRPr>
          </a:p>
          <a:p>
            <a:pPr marL="0" marR="0" lvl="0" indent="0" algn="l" rtl="0">
              <a:lnSpc>
                <a:spcPct val="90000"/>
              </a:lnSpc>
              <a:spcBef>
                <a:spcPts val="750"/>
              </a:spcBef>
              <a:spcAft>
                <a:spcPts val="0"/>
              </a:spcAft>
              <a:buClr>
                <a:srgbClr val="000000"/>
              </a:buClr>
              <a:buSzPts val="1400"/>
              <a:buFont typeface="Arial"/>
              <a:buNone/>
            </a:pPr>
            <a:endParaRPr sz="1400" b="0" i="0" u="none" strike="noStrike" cap="none">
              <a:latin typeface="Arial"/>
              <a:ea typeface="Arial"/>
              <a:cs typeface="Arial"/>
              <a:sym typeface="Arial"/>
            </a:endParaRPr>
          </a:p>
          <a:p>
            <a:pPr marL="457200" marR="0" lvl="0" indent="-342900" algn="l" rtl="0">
              <a:lnSpc>
                <a:spcPct val="100000"/>
              </a:lnSpc>
              <a:spcBef>
                <a:spcPts val="750"/>
              </a:spcBef>
              <a:spcAft>
                <a:spcPts val="0"/>
              </a:spcAft>
              <a:buSzPts val="1800"/>
              <a:buFont typeface="Arial"/>
              <a:buChar char="●"/>
            </a:pPr>
            <a:r>
              <a:rPr lang="en" sz="1600" b="0" i="0" u="none" strike="noStrike" cap="none">
                <a:latin typeface="Arial"/>
                <a:ea typeface="Arial"/>
                <a:cs typeface="Arial"/>
                <a:sym typeface="Arial"/>
              </a:rPr>
              <a:t>T</a:t>
            </a:r>
            <a:r>
              <a:rPr lang="en" sz="1600"/>
              <a:t>odėl susiformuoja neišvengiamas pavojus, kad mes galime sukelti žalą tam pagrindui, ant kurio pastatyta visas turizmo sektorius, ir dėl to kyla poreikis įdiegti ŽE principus teikiant apgyvendinimo ir maitinimo paslaugas, siekiant, kad šios sferos būtų tvarios. </a:t>
            </a:r>
            <a:endParaRPr/>
          </a:p>
          <a:p>
            <a:pPr marL="0" marR="0" lvl="0" indent="0" algn="just" rtl="0">
              <a:lnSpc>
                <a:spcPct val="100000"/>
              </a:lnSpc>
              <a:spcBef>
                <a:spcPts val="750"/>
              </a:spcBef>
              <a:spcAft>
                <a:spcPts val="0"/>
              </a:spcAft>
              <a:buNone/>
            </a:pPr>
            <a:endParaRPr sz="1600"/>
          </a:p>
          <a:p>
            <a:pPr marL="0" marR="0" lvl="0" indent="0" algn="l" rtl="0">
              <a:lnSpc>
                <a:spcPct val="100000"/>
              </a:lnSpc>
              <a:spcBef>
                <a:spcPts val="0"/>
              </a:spcBef>
              <a:spcAft>
                <a:spcPts val="0"/>
              </a:spcAft>
              <a:buClr>
                <a:schemeClr val="dk1"/>
              </a:buClr>
              <a:buSzPts val="1100"/>
              <a:buFont typeface="Arial"/>
              <a:buNone/>
            </a:pPr>
            <a:endParaRPr sz="1600" b="0" i="0" u="none" strike="noStrike" cap="none">
              <a:highlight>
                <a:schemeClr val="lt1"/>
              </a:highlight>
              <a:latin typeface="Arial"/>
              <a:ea typeface="Arial"/>
              <a:cs typeface="Arial"/>
              <a:sym typeface="Arial"/>
            </a:endParaRPr>
          </a:p>
          <a:p>
            <a:pPr marL="0" marR="0" lvl="0" indent="0" algn="l" rtl="0">
              <a:lnSpc>
                <a:spcPct val="115000"/>
              </a:lnSpc>
              <a:spcBef>
                <a:spcPts val="0"/>
              </a:spcBef>
              <a:spcAft>
                <a:spcPts val="0"/>
              </a:spcAft>
              <a:buClr>
                <a:srgbClr val="000000"/>
              </a:buClr>
              <a:buSzPts val="1450"/>
              <a:buFont typeface="Arial"/>
              <a:buNone/>
            </a:pPr>
            <a:endParaRPr sz="1450" b="0" i="0" u="none" strike="noStrike" cap="none">
              <a:highlight>
                <a:srgbClr val="FFFFFF"/>
              </a:highlight>
              <a:latin typeface="Arial"/>
              <a:ea typeface="Arial"/>
              <a:cs typeface="Arial"/>
              <a:sym typeface="Arial"/>
            </a:endParaRPr>
          </a:p>
          <a:p>
            <a:pPr marL="0" marR="0" lvl="0" indent="0" algn="l" rtl="0">
              <a:lnSpc>
                <a:spcPct val="115000"/>
              </a:lnSpc>
              <a:spcBef>
                <a:spcPts val="0"/>
              </a:spcBef>
              <a:spcAft>
                <a:spcPts val="0"/>
              </a:spcAft>
              <a:buClr>
                <a:srgbClr val="000000"/>
              </a:buClr>
              <a:buSzPts val="1450"/>
              <a:buFont typeface="Arial"/>
              <a:buNone/>
            </a:pPr>
            <a:endParaRPr sz="1450" b="0" i="0" u="none" strike="noStrike" cap="none">
              <a:highlight>
                <a:srgbClr val="FFFFFF"/>
              </a:highlight>
              <a:latin typeface="Arial"/>
              <a:ea typeface="Arial"/>
              <a:cs typeface="Arial"/>
              <a:sym typeface="Arial"/>
            </a:endParaRPr>
          </a:p>
          <a:p>
            <a:pPr marL="0" marR="0" lvl="0" indent="0" algn="l" rtl="0">
              <a:lnSpc>
                <a:spcPct val="115000"/>
              </a:lnSpc>
              <a:spcBef>
                <a:spcPts val="0"/>
              </a:spcBef>
              <a:spcAft>
                <a:spcPts val="0"/>
              </a:spcAft>
              <a:buClr>
                <a:srgbClr val="000000"/>
              </a:buClr>
              <a:buSzPts val="1450"/>
              <a:buFont typeface="Arial"/>
              <a:buNone/>
            </a:pPr>
            <a:endParaRPr sz="1450" b="1" i="0" u="sng" strike="noStrike" cap="none">
              <a:highlight>
                <a:srgbClr val="FFFFFF"/>
              </a:highlight>
              <a:latin typeface="Arial"/>
              <a:ea typeface="Arial"/>
              <a:cs typeface="Arial"/>
              <a:sym typeface="Arial"/>
            </a:endParaRPr>
          </a:p>
          <a:p>
            <a:pPr marL="0" marR="0" lvl="0" indent="0" algn="l" rtl="0">
              <a:lnSpc>
                <a:spcPct val="115000"/>
              </a:lnSpc>
              <a:spcBef>
                <a:spcPts val="0"/>
              </a:spcBef>
              <a:spcAft>
                <a:spcPts val="0"/>
              </a:spcAft>
              <a:buClr>
                <a:srgbClr val="000000"/>
              </a:buClr>
              <a:buSzPts val="1450"/>
              <a:buFont typeface="Arial"/>
              <a:buNone/>
            </a:pPr>
            <a:endParaRPr sz="1450" b="1" i="0" u="sng" strike="noStrike" cap="none">
              <a:highlight>
                <a:srgbClr val="FFFFFF"/>
              </a:highlight>
              <a:latin typeface="Arial"/>
              <a:ea typeface="Arial"/>
              <a:cs typeface="Arial"/>
              <a:sym typeface="Arial"/>
            </a:endParaRPr>
          </a:p>
          <a:p>
            <a:pPr marL="0" marR="0" lvl="0" indent="0" algn="l" rtl="0">
              <a:lnSpc>
                <a:spcPct val="115000"/>
              </a:lnSpc>
              <a:spcBef>
                <a:spcPts val="0"/>
              </a:spcBef>
              <a:spcAft>
                <a:spcPts val="0"/>
              </a:spcAft>
              <a:buClr>
                <a:srgbClr val="000000"/>
              </a:buClr>
              <a:buSzPts val="1450"/>
              <a:buFont typeface="Arial"/>
              <a:buNone/>
            </a:pPr>
            <a:endParaRPr sz="1450" b="1" i="0" u="sng" strike="noStrike" cap="none">
              <a:highlight>
                <a:srgbClr val="FFFFFF"/>
              </a:highlight>
              <a:latin typeface="Arial"/>
              <a:ea typeface="Arial"/>
              <a:cs typeface="Arial"/>
              <a:sym typeface="Arial"/>
            </a:endParaRPr>
          </a:p>
          <a:p>
            <a:pPr marL="0" marR="0" lvl="0" indent="0" algn="l" rtl="0">
              <a:lnSpc>
                <a:spcPct val="115000"/>
              </a:lnSpc>
              <a:spcBef>
                <a:spcPts val="0"/>
              </a:spcBef>
              <a:spcAft>
                <a:spcPts val="0"/>
              </a:spcAft>
              <a:buClr>
                <a:srgbClr val="000000"/>
              </a:buClr>
              <a:buSzPts val="1450"/>
              <a:buFont typeface="Arial"/>
              <a:buNone/>
            </a:pPr>
            <a:endParaRPr sz="1450" b="1" i="0" u="sng" strike="noStrike" cap="none">
              <a:highlight>
                <a:srgbClr val="FFFFFF"/>
              </a:highlight>
              <a:latin typeface="Arial"/>
              <a:ea typeface="Arial"/>
              <a:cs typeface="Arial"/>
              <a:sym typeface="Arial"/>
            </a:endParaRPr>
          </a:p>
          <a:p>
            <a:pPr marL="0" marR="0" lvl="0" indent="0" algn="l" rtl="0">
              <a:lnSpc>
                <a:spcPct val="115000"/>
              </a:lnSpc>
              <a:spcBef>
                <a:spcPts val="0"/>
              </a:spcBef>
              <a:spcAft>
                <a:spcPts val="0"/>
              </a:spcAft>
              <a:buClr>
                <a:srgbClr val="000000"/>
              </a:buClr>
              <a:buSzPts val="1450"/>
              <a:buFont typeface="Arial"/>
              <a:buNone/>
            </a:pPr>
            <a:endParaRPr sz="1450" b="1" i="0" u="sng" strike="noStrike" cap="none">
              <a:highlight>
                <a:srgbClr val="FFFFFF"/>
              </a:highlight>
              <a:latin typeface="Arial"/>
              <a:ea typeface="Arial"/>
              <a:cs typeface="Arial"/>
              <a:sym typeface="Arial"/>
            </a:endParaRPr>
          </a:p>
          <a:p>
            <a:pPr marL="0" marR="0" lvl="0" indent="0" algn="l" rtl="0">
              <a:lnSpc>
                <a:spcPct val="115000"/>
              </a:lnSpc>
              <a:spcBef>
                <a:spcPts val="0"/>
              </a:spcBef>
              <a:spcAft>
                <a:spcPts val="0"/>
              </a:spcAft>
              <a:buClr>
                <a:srgbClr val="000000"/>
              </a:buClr>
              <a:buSzPts val="1450"/>
              <a:buFont typeface="Arial"/>
              <a:buNone/>
            </a:pPr>
            <a:endParaRPr sz="1450" b="1" i="0" u="sng" strike="noStrike" cap="none">
              <a:highlight>
                <a:srgbClr val="FFFFFF"/>
              </a:highlight>
              <a:latin typeface="Arial"/>
              <a:ea typeface="Arial"/>
              <a:cs typeface="Arial"/>
              <a:sym typeface="Arial"/>
            </a:endParaRPr>
          </a:p>
          <a:p>
            <a:pPr marL="0" marR="0" lvl="0" indent="0" algn="l" rtl="0">
              <a:lnSpc>
                <a:spcPct val="115000"/>
              </a:lnSpc>
              <a:spcBef>
                <a:spcPts val="0"/>
              </a:spcBef>
              <a:spcAft>
                <a:spcPts val="0"/>
              </a:spcAft>
              <a:buClr>
                <a:srgbClr val="000000"/>
              </a:buClr>
              <a:buSzPts val="1450"/>
              <a:buFont typeface="Arial"/>
              <a:buNone/>
            </a:pPr>
            <a:endParaRPr sz="1450" b="0" i="0" u="none" strike="noStrike" cap="none">
              <a:highlight>
                <a:srgbClr val="FFFFFF"/>
              </a:highlight>
              <a:latin typeface="Arial"/>
              <a:ea typeface="Arial"/>
              <a:cs typeface="Arial"/>
              <a:sym typeface="Arial"/>
            </a:endParaRPr>
          </a:p>
          <a:p>
            <a:pPr marL="0" marR="0" lvl="0" indent="0" algn="l" rtl="0">
              <a:lnSpc>
                <a:spcPct val="115000"/>
              </a:lnSpc>
              <a:spcBef>
                <a:spcPts val="0"/>
              </a:spcBef>
              <a:spcAft>
                <a:spcPts val="0"/>
              </a:spcAft>
              <a:buClr>
                <a:srgbClr val="000000"/>
              </a:buClr>
              <a:buSzPts val="1450"/>
              <a:buFont typeface="Arial"/>
              <a:buNone/>
            </a:pPr>
            <a:endParaRPr sz="1450" b="0" i="0" u="none" strike="noStrike" cap="none">
              <a:highlight>
                <a:srgbClr val="FFFFFF"/>
              </a:highlight>
              <a:latin typeface="Arial"/>
              <a:ea typeface="Arial"/>
              <a:cs typeface="Arial"/>
              <a:sym typeface="Arial"/>
            </a:endParaRPr>
          </a:p>
          <a:p>
            <a:pPr marL="0" marR="0" lvl="0" indent="0" algn="l" rtl="0">
              <a:lnSpc>
                <a:spcPct val="115000"/>
              </a:lnSpc>
              <a:spcBef>
                <a:spcPts val="0"/>
              </a:spcBef>
              <a:spcAft>
                <a:spcPts val="0"/>
              </a:spcAft>
              <a:buClr>
                <a:srgbClr val="000000"/>
              </a:buClr>
              <a:buSzPts val="1450"/>
              <a:buFont typeface="Arial"/>
              <a:buNone/>
            </a:pPr>
            <a:endParaRPr sz="1450" b="0" i="0" u="none" strike="noStrike" cap="none">
              <a:highlight>
                <a:srgbClr val="FFFFFF"/>
              </a:highlight>
              <a:latin typeface="Arial"/>
              <a:ea typeface="Arial"/>
              <a:cs typeface="Arial"/>
              <a:sym typeface="Arial"/>
            </a:endParaRPr>
          </a:p>
          <a:p>
            <a:pPr marL="0" marR="0" lvl="0" indent="0" algn="l" rtl="0">
              <a:lnSpc>
                <a:spcPct val="115000"/>
              </a:lnSpc>
              <a:spcBef>
                <a:spcPts val="0"/>
              </a:spcBef>
              <a:spcAft>
                <a:spcPts val="0"/>
              </a:spcAft>
              <a:buClr>
                <a:srgbClr val="000000"/>
              </a:buClr>
              <a:buSzPts val="1450"/>
              <a:buFont typeface="Arial"/>
              <a:buNone/>
            </a:pPr>
            <a:r>
              <a:rPr lang="en" sz="1450" b="0" i="0" u="none" strike="noStrike" cap="none">
                <a:highlight>
                  <a:srgbClr val="FFFFFF"/>
                </a:highlight>
                <a:latin typeface="Arial"/>
                <a:ea typeface="Arial"/>
                <a:cs typeface="Arial"/>
                <a:sym typeface="Arial"/>
              </a:rPr>
              <a:t>  </a:t>
            </a:r>
            <a:endParaRPr sz="1450" b="0" i="0" u="none" strike="noStrike" cap="none">
              <a:highlight>
                <a:srgbClr val="FFFFFF"/>
              </a:highlight>
              <a:latin typeface="Arial"/>
              <a:ea typeface="Arial"/>
              <a:cs typeface="Arial"/>
              <a:sym typeface="Arial"/>
            </a:endParaRPr>
          </a:p>
          <a:p>
            <a:pPr marL="0" marR="0" lvl="0" indent="0" algn="l" rtl="0">
              <a:lnSpc>
                <a:spcPct val="115000"/>
              </a:lnSpc>
              <a:spcBef>
                <a:spcPts val="0"/>
              </a:spcBef>
              <a:spcAft>
                <a:spcPts val="0"/>
              </a:spcAft>
              <a:buClr>
                <a:srgbClr val="000000"/>
              </a:buClr>
              <a:buSzPts val="1450"/>
              <a:buFont typeface="Arial"/>
              <a:buNone/>
            </a:pPr>
            <a:endParaRPr sz="1450" b="0" i="0" u="none" strike="noStrike" cap="none">
              <a:highlight>
                <a:srgbClr val="FFFFFF"/>
              </a:highlight>
              <a:latin typeface="Arial"/>
              <a:ea typeface="Arial"/>
              <a:cs typeface="Arial"/>
              <a:sym typeface="Arial"/>
            </a:endParaRPr>
          </a:p>
          <a:p>
            <a:pPr marL="0" marR="0" lvl="0" indent="0" algn="l" rtl="0">
              <a:lnSpc>
                <a:spcPct val="115000"/>
              </a:lnSpc>
              <a:spcBef>
                <a:spcPts val="0"/>
              </a:spcBef>
              <a:spcAft>
                <a:spcPts val="0"/>
              </a:spcAft>
              <a:buClr>
                <a:srgbClr val="000000"/>
              </a:buClr>
              <a:buSzPts val="1400"/>
              <a:buFont typeface="Arial"/>
              <a:buNone/>
            </a:pPr>
            <a:endParaRPr sz="1400" b="0" i="0" u="none" strike="noStrike" cap="none">
              <a:latin typeface="Arial"/>
              <a:ea typeface="Arial"/>
              <a:cs typeface="Arial"/>
              <a:sym typeface="Arial"/>
            </a:endParaRPr>
          </a:p>
        </p:txBody>
      </p:sp>
      <p:pic>
        <p:nvPicPr>
          <p:cNvPr id="148" name="Google Shape;148;p20"/>
          <p:cNvPicPr preferRelativeResize="0"/>
          <p:nvPr/>
        </p:nvPicPr>
        <p:blipFill rotWithShape="1">
          <a:blip r:embed="rId5">
            <a:alphaModFix/>
          </a:blip>
          <a:srcRect l="-34237" r="-34254" b="-1830"/>
          <a:stretch/>
        </p:blipFill>
        <p:spPr>
          <a:xfrm>
            <a:off x="5612750" y="842875"/>
            <a:ext cx="3214225" cy="3214225"/>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52"/>
        <p:cNvGrpSpPr/>
        <p:nvPr/>
      </p:nvGrpSpPr>
      <p:grpSpPr>
        <a:xfrm>
          <a:off x="0" y="0"/>
          <a:ext cx="0" cy="0"/>
          <a:chOff x="0" y="0"/>
          <a:chExt cx="0" cy="0"/>
        </a:xfrm>
      </p:grpSpPr>
      <p:cxnSp>
        <p:nvCxnSpPr>
          <p:cNvPr id="153" name="Google Shape;153;p21"/>
          <p:cNvCxnSpPr/>
          <p:nvPr/>
        </p:nvCxnSpPr>
        <p:spPr>
          <a:xfrm>
            <a:off x="602395" y="1040418"/>
            <a:ext cx="8100" cy="4093800"/>
          </a:xfrm>
          <a:prstGeom prst="straightConnector1">
            <a:avLst/>
          </a:prstGeom>
          <a:noFill/>
          <a:ln w="38100" cap="flat" cmpd="sng">
            <a:solidFill>
              <a:srgbClr val="6AA84F"/>
            </a:solidFill>
            <a:prstDash val="solid"/>
            <a:round/>
            <a:headEnd type="none" w="sm" len="sm"/>
            <a:tailEnd type="none" w="sm" len="sm"/>
          </a:ln>
        </p:spPr>
      </p:cxnSp>
      <p:pic>
        <p:nvPicPr>
          <p:cNvPr id="154" name="Google Shape;154;p21"/>
          <p:cNvPicPr preferRelativeResize="0"/>
          <p:nvPr/>
        </p:nvPicPr>
        <p:blipFill rotWithShape="1">
          <a:blip r:embed="rId3">
            <a:alphaModFix/>
          </a:blip>
          <a:srcRect/>
          <a:stretch/>
        </p:blipFill>
        <p:spPr>
          <a:xfrm>
            <a:off x="197537" y="154076"/>
            <a:ext cx="817827" cy="792722"/>
          </a:xfrm>
          <a:prstGeom prst="rect">
            <a:avLst/>
          </a:prstGeom>
          <a:noFill/>
          <a:ln>
            <a:noFill/>
          </a:ln>
        </p:spPr>
      </p:pic>
      <p:cxnSp>
        <p:nvCxnSpPr>
          <p:cNvPr id="155" name="Google Shape;155;p21"/>
          <p:cNvCxnSpPr/>
          <p:nvPr/>
        </p:nvCxnSpPr>
        <p:spPr>
          <a:xfrm flipH="1">
            <a:off x="589500" y="5134250"/>
            <a:ext cx="8568900" cy="11700"/>
          </a:xfrm>
          <a:prstGeom prst="straightConnector1">
            <a:avLst/>
          </a:prstGeom>
          <a:noFill/>
          <a:ln w="38100" cap="flat" cmpd="sng">
            <a:solidFill>
              <a:srgbClr val="6AA84F"/>
            </a:solidFill>
            <a:prstDash val="solid"/>
            <a:round/>
            <a:headEnd type="none" w="sm" len="sm"/>
            <a:tailEnd type="none" w="sm" len="sm"/>
          </a:ln>
        </p:spPr>
      </p:cxnSp>
      <p:pic>
        <p:nvPicPr>
          <p:cNvPr id="156" name="Google Shape;156;p21"/>
          <p:cNvPicPr preferRelativeResize="0"/>
          <p:nvPr/>
        </p:nvPicPr>
        <p:blipFill rotWithShape="1">
          <a:blip r:embed="rId4">
            <a:alphaModFix/>
          </a:blip>
          <a:srcRect/>
          <a:stretch/>
        </p:blipFill>
        <p:spPr>
          <a:xfrm>
            <a:off x="7279200" y="4609750"/>
            <a:ext cx="1648699" cy="470950"/>
          </a:xfrm>
          <a:prstGeom prst="rect">
            <a:avLst/>
          </a:prstGeom>
          <a:noFill/>
          <a:ln>
            <a:noFill/>
          </a:ln>
        </p:spPr>
      </p:pic>
      <p:sp>
        <p:nvSpPr>
          <p:cNvPr id="157" name="Google Shape;157;p21"/>
          <p:cNvSpPr txBox="1"/>
          <p:nvPr/>
        </p:nvSpPr>
        <p:spPr>
          <a:xfrm>
            <a:off x="1015375" y="247425"/>
            <a:ext cx="6878100" cy="3998700"/>
          </a:xfrm>
          <a:prstGeom prst="rect">
            <a:avLst/>
          </a:prstGeom>
          <a:noFill/>
          <a:ln>
            <a:noFill/>
          </a:ln>
        </p:spPr>
        <p:txBody>
          <a:bodyPr spcFirstLastPara="1" wrap="square" lIns="91425" tIns="91425" rIns="91425" bIns="91425" anchor="t" anchorCtr="0">
            <a:noAutofit/>
          </a:bodyPr>
          <a:lstStyle/>
          <a:p>
            <a:pPr marL="457200" marR="0" lvl="0" indent="0" algn="l" rtl="0">
              <a:lnSpc>
                <a:spcPct val="115000"/>
              </a:lnSpc>
              <a:spcBef>
                <a:spcPts val="0"/>
              </a:spcBef>
              <a:spcAft>
                <a:spcPts val="0"/>
              </a:spcAft>
              <a:buClr>
                <a:srgbClr val="000000"/>
              </a:buClr>
              <a:buSzPts val="1450"/>
              <a:buFont typeface="Arial"/>
              <a:buNone/>
            </a:pPr>
            <a:endParaRPr sz="1450" b="0" i="0" u="none" strike="noStrike" cap="none">
              <a:solidFill>
                <a:srgbClr val="4C4C4C"/>
              </a:solidFill>
              <a:highlight>
                <a:srgbClr val="FFFFFF"/>
              </a:highlight>
              <a:latin typeface="Arial"/>
              <a:ea typeface="Arial"/>
              <a:cs typeface="Arial"/>
              <a:sym typeface="Arial"/>
            </a:endParaRPr>
          </a:p>
          <a:p>
            <a:pPr marL="0" marR="0" lvl="0" indent="0" algn="l" rtl="0">
              <a:lnSpc>
                <a:spcPct val="115000"/>
              </a:lnSpc>
              <a:spcBef>
                <a:spcPts val="0"/>
              </a:spcBef>
              <a:spcAft>
                <a:spcPts val="0"/>
              </a:spcAft>
              <a:buClr>
                <a:srgbClr val="000000"/>
              </a:buClr>
              <a:buSzPts val="2000"/>
              <a:buFont typeface="Arial"/>
              <a:buNone/>
            </a:pPr>
            <a:endParaRPr sz="2000" b="0" i="0" u="none" strike="noStrike" cap="none">
              <a:solidFill>
                <a:schemeClr val="dk1"/>
              </a:solidFill>
              <a:highlight>
                <a:srgbClr val="FFFFFF"/>
              </a:highlight>
              <a:latin typeface="Arial"/>
              <a:ea typeface="Arial"/>
              <a:cs typeface="Arial"/>
              <a:sym typeface="Arial"/>
            </a:endParaRPr>
          </a:p>
        </p:txBody>
      </p:sp>
      <p:sp>
        <p:nvSpPr>
          <p:cNvPr id="158" name="Google Shape;158;p21"/>
          <p:cNvSpPr txBox="1"/>
          <p:nvPr/>
        </p:nvSpPr>
        <p:spPr>
          <a:xfrm>
            <a:off x="1015375" y="247425"/>
            <a:ext cx="4509900" cy="4833300"/>
          </a:xfrm>
          <a:prstGeom prst="rect">
            <a:avLst/>
          </a:prstGeom>
          <a:noFill/>
          <a:ln>
            <a:noFill/>
          </a:ln>
        </p:spPr>
        <p:txBody>
          <a:bodyPr spcFirstLastPara="1" wrap="square" lIns="91425" tIns="91425" rIns="91425" bIns="91425" anchor="t" anchorCtr="0">
            <a:noAutofit/>
          </a:bodyPr>
          <a:lstStyle/>
          <a:p>
            <a:pPr marL="0" marR="0" lvl="0" indent="0" algn="ctr" rtl="0">
              <a:lnSpc>
                <a:spcPct val="100000"/>
              </a:lnSpc>
              <a:spcBef>
                <a:spcPts val="0"/>
              </a:spcBef>
              <a:spcAft>
                <a:spcPts val="0"/>
              </a:spcAft>
              <a:buClr>
                <a:srgbClr val="000000"/>
              </a:buClr>
              <a:buSzPts val="1800"/>
              <a:buFont typeface="Arial"/>
              <a:buNone/>
            </a:pPr>
            <a:r>
              <a:rPr lang="en" sz="1800" b="1" u="sng">
                <a:highlight>
                  <a:srgbClr val="FFFFFF"/>
                </a:highlight>
              </a:rPr>
              <a:t>Sprendimai</a:t>
            </a:r>
            <a:endParaRPr sz="1800" b="1" i="0" u="sng" strike="noStrike" cap="none">
              <a:highlight>
                <a:srgbClr val="FFFFFF"/>
              </a:highlight>
              <a:latin typeface="Arial"/>
              <a:ea typeface="Arial"/>
              <a:cs typeface="Arial"/>
              <a:sym typeface="Arial"/>
            </a:endParaRPr>
          </a:p>
          <a:p>
            <a:pPr marL="0" marR="0" lvl="0" indent="0" algn="just" rtl="0">
              <a:lnSpc>
                <a:spcPct val="100000"/>
              </a:lnSpc>
              <a:spcBef>
                <a:spcPts val="0"/>
              </a:spcBef>
              <a:spcAft>
                <a:spcPts val="0"/>
              </a:spcAft>
              <a:buClr>
                <a:srgbClr val="000000"/>
              </a:buClr>
              <a:buSzPts val="1600"/>
              <a:buFont typeface="Arial"/>
              <a:buNone/>
            </a:pPr>
            <a:endParaRPr sz="1600" b="0" i="0" u="none" strike="noStrike" cap="none">
              <a:solidFill>
                <a:schemeClr val="dk1"/>
              </a:solidFill>
              <a:latin typeface="Arial"/>
              <a:ea typeface="Arial"/>
              <a:cs typeface="Arial"/>
              <a:sym typeface="Arial"/>
            </a:endParaRPr>
          </a:p>
          <a:p>
            <a:pPr marL="0" lvl="0" indent="0" algn="l" rtl="0">
              <a:lnSpc>
                <a:spcPct val="90000"/>
              </a:lnSpc>
              <a:spcBef>
                <a:spcPts val="0"/>
              </a:spcBef>
              <a:spcAft>
                <a:spcPts val="0"/>
              </a:spcAft>
              <a:buClr>
                <a:schemeClr val="dk1"/>
              </a:buClr>
              <a:buSzPts val="1400"/>
              <a:buFont typeface="Arial"/>
              <a:buNone/>
            </a:pPr>
            <a:r>
              <a:rPr lang="en" sz="1600" b="1">
                <a:solidFill>
                  <a:schemeClr val="dk1"/>
                </a:solidFill>
              </a:rPr>
              <a:t>Eko viešbutis </a:t>
            </a:r>
            <a:r>
              <a:rPr lang="en" sz="1600">
                <a:solidFill>
                  <a:schemeClr val="dk1"/>
                </a:solidFill>
              </a:rPr>
              <a:t>arba </a:t>
            </a:r>
            <a:r>
              <a:rPr lang="en" sz="1600" b="1">
                <a:solidFill>
                  <a:schemeClr val="dk1"/>
                </a:solidFill>
              </a:rPr>
              <a:t>žaliasis viešbutis</a:t>
            </a:r>
            <a:r>
              <a:rPr lang="en" sz="1600">
                <a:solidFill>
                  <a:schemeClr val="dk1"/>
                </a:solidFill>
              </a:rPr>
              <a:t> yra aplinkosaugos prasme tvarus viešbutis ar apgyvendinimo paslaugas teikianti įstaiga, kuri įgyvendino svarbius aplinkosauginius </a:t>
            </a:r>
            <a:r>
              <a:rPr lang="en" sz="1600" b="1">
                <a:solidFill>
                  <a:schemeClr val="dk1"/>
                </a:solidFill>
              </a:rPr>
              <a:t>sprendimus</a:t>
            </a:r>
            <a:r>
              <a:rPr lang="en" sz="1600">
                <a:solidFill>
                  <a:schemeClr val="dk1"/>
                </a:solidFill>
              </a:rPr>
              <a:t> savo struktūroje tam, kad sumažintų savo poveikį natūraliai aplinkai, tokius kaip:</a:t>
            </a:r>
            <a:endParaRPr sz="1600">
              <a:solidFill>
                <a:schemeClr val="dk1"/>
              </a:solidFill>
            </a:endParaRPr>
          </a:p>
          <a:p>
            <a:pPr marL="0" lvl="0" indent="0" algn="l" rtl="0">
              <a:lnSpc>
                <a:spcPct val="115000"/>
              </a:lnSpc>
              <a:spcBef>
                <a:spcPts val="0"/>
              </a:spcBef>
              <a:spcAft>
                <a:spcPts val="0"/>
              </a:spcAft>
              <a:buNone/>
            </a:pPr>
            <a:endParaRPr sz="1600">
              <a:solidFill>
                <a:schemeClr val="dk1"/>
              </a:solidFill>
            </a:endParaRPr>
          </a:p>
          <a:p>
            <a:pPr marL="457200" lvl="0" indent="-330200" algn="l" rtl="0">
              <a:lnSpc>
                <a:spcPct val="115000"/>
              </a:lnSpc>
              <a:spcBef>
                <a:spcPts val="0"/>
              </a:spcBef>
              <a:spcAft>
                <a:spcPts val="0"/>
              </a:spcAft>
              <a:buClr>
                <a:schemeClr val="dk1"/>
              </a:buClr>
              <a:buSzPts val="1600"/>
              <a:buChar char="●"/>
            </a:pPr>
            <a:r>
              <a:rPr lang="en" sz="1600">
                <a:solidFill>
                  <a:schemeClr val="dk1"/>
                </a:solidFill>
              </a:rPr>
              <a:t>Tvarkai palaikyti naudoja </a:t>
            </a:r>
            <a:r>
              <a:rPr lang="en" sz="1600" b="1">
                <a:solidFill>
                  <a:schemeClr val="dk1"/>
                </a:solidFill>
              </a:rPr>
              <a:t>netoksiškus</a:t>
            </a:r>
            <a:r>
              <a:rPr lang="en" sz="1600">
                <a:solidFill>
                  <a:schemeClr val="dk1"/>
                </a:solidFill>
              </a:rPr>
              <a:t> </a:t>
            </a:r>
            <a:r>
              <a:rPr lang="en" sz="1600" b="1">
                <a:solidFill>
                  <a:schemeClr val="dk1"/>
                </a:solidFill>
              </a:rPr>
              <a:t>valymo agentus</a:t>
            </a:r>
            <a:r>
              <a:rPr lang="en" sz="1600">
                <a:solidFill>
                  <a:schemeClr val="dk1"/>
                </a:solidFill>
              </a:rPr>
              <a:t> ir skalbimo priemones.</a:t>
            </a:r>
            <a:endParaRPr sz="1600">
              <a:solidFill>
                <a:schemeClr val="dk1"/>
              </a:solidFill>
            </a:endParaRPr>
          </a:p>
          <a:p>
            <a:pPr marL="457200" lvl="0" indent="0" algn="l" rtl="0">
              <a:lnSpc>
                <a:spcPct val="115000"/>
              </a:lnSpc>
              <a:spcBef>
                <a:spcPts val="0"/>
              </a:spcBef>
              <a:spcAft>
                <a:spcPts val="0"/>
              </a:spcAft>
              <a:buNone/>
            </a:pPr>
            <a:endParaRPr sz="1000">
              <a:solidFill>
                <a:schemeClr val="dk1"/>
              </a:solidFill>
            </a:endParaRPr>
          </a:p>
          <a:p>
            <a:pPr marL="457200" lvl="0" indent="-330200" algn="l" rtl="0">
              <a:lnSpc>
                <a:spcPct val="115000"/>
              </a:lnSpc>
              <a:spcBef>
                <a:spcPts val="0"/>
              </a:spcBef>
              <a:spcAft>
                <a:spcPts val="0"/>
              </a:spcAft>
              <a:buClr>
                <a:schemeClr val="dk1"/>
              </a:buClr>
              <a:buSzPts val="1600"/>
              <a:buChar char="●"/>
            </a:pPr>
            <a:r>
              <a:rPr lang="en" sz="1600">
                <a:solidFill>
                  <a:schemeClr val="dk1"/>
                </a:solidFill>
              </a:rPr>
              <a:t>Viešbučio numeriuose ir priimamajame atliekų </a:t>
            </a:r>
            <a:r>
              <a:rPr lang="en" sz="1600" b="1">
                <a:solidFill>
                  <a:schemeClr val="dk1"/>
                </a:solidFill>
              </a:rPr>
              <a:t>rūšiavimui </a:t>
            </a:r>
            <a:r>
              <a:rPr lang="en" sz="1600">
                <a:solidFill>
                  <a:schemeClr val="dk1"/>
                </a:solidFill>
              </a:rPr>
              <a:t>skirtos šiukšliadėžės</a:t>
            </a:r>
            <a:endParaRPr sz="1600">
              <a:solidFill>
                <a:schemeClr val="dk1"/>
              </a:solidFill>
            </a:endParaRPr>
          </a:p>
          <a:p>
            <a:pPr marL="914400" lvl="1" indent="-292100" algn="l" rtl="0">
              <a:lnSpc>
                <a:spcPct val="115000"/>
              </a:lnSpc>
              <a:spcBef>
                <a:spcPts val="0"/>
              </a:spcBef>
              <a:spcAft>
                <a:spcPts val="0"/>
              </a:spcAft>
              <a:buClr>
                <a:schemeClr val="dk1"/>
              </a:buClr>
              <a:buSzPts val="1000"/>
              <a:buChar char="○"/>
            </a:pPr>
            <a:endParaRPr sz="1000">
              <a:solidFill>
                <a:schemeClr val="dk1"/>
              </a:solidFill>
            </a:endParaRPr>
          </a:p>
          <a:p>
            <a:pPr marL="457200" lvl="0" indent="-330200" algn="just" rtl="0">
              <a:lnSpc>
                <a:spcPct val="115000"/>
              </a:lnSpc>
              <a:spcBef>
                <a:spcPts val="0"/>
              </a:spcBef>
              <a:spcAft>
                <a:spcPts val="0"/>
              </a:spcAft>
              <a:buClr>
                <a:schemeClr val="dk1"/>
              </a:buClr>
              <a:buSzPts val="1600"/>
              <a:buChar char="●"/>
            </a:pPr>
            <a:r>
              <a:rPr lang="en" sz="1600">
                <a:solidFill>
                  <a:schemeClr val="dk1"/>
                </a:solidFill>
              </a:rPr>
              <a:t>100%  </a:t>
            </a:r>
            <a:r>
              <a:rPr lang="en" sz="1600" b="1">
                <a:solidFill>
                  <a:schemeClr val="dk1"/>
                </a:solidFill>
              </a:rPr>
              <a:t>ekologiškos</a:t>
            </a:r>
            <a:r>
              <a:rPr lang="en" sz="1600">
                <a:solidFill>
                  <a:schemeClr val="dk1"/>
                </a:solidFill>
              </a:rPr>
              <a:t> medvilnės patalynę, rankšluosčius ir čiužinius.</a:t>
            </a:r>
            <a:endParaRPr sz="1600">
              <a:solidFill>
                <a:schemeClr val="dk1"/>
              </a:solidFill>
            </a:endParaRPr>
          </a:p>
          <a:p>
            <a:pPr marL="457200" lvl="0" indent="0" algn="l" rtl="0">
              <a:lnSpc>
                <a:spcPct val="115000"/>
              </a:lnSpc>
              <a:spcBef>
                <a:spcPts val="0"/>
              </a:spcBef>
              <a:spcAft>
                <a:spcPts val="0"/>
              </a:spcAft>
              <a:buNone/>
            </a:pPr>
            <a:endParaRPr sz="1600" b="1">
              <a:solidFill>
                <a:schemeClr val="dk1"/>
              </a:solidFill>
            </a:endParaRPr>
          </a:p>
          <a:p>
            <a:pPr marL="457200" marR="0" lvl="0" indent="0" algn="l" rtl="0">
              <a:lnSpc>
                <a:spcPct val="100000"/>
              </a:lnSpc>
              <a:spcBef>
                <a:spcPts val="0"/>
              </a:spcBef>
              <a:spcAft>
                <a:spcPts val="0"/>
              </a:spcAft>
              <a:buNone/>
            </a:pPr>
            <a:endParaRPr sz="1600">
              <a:solidFill>
                <a:schemeClr val="dk1"/>
              </a:solidFill>
            </a:endParaRPr>
          </a:p>
          <a:p>
            <a:pPr marL="457200" marR="0" lvl="0" indent="0" algn="just" rtl="0">
              <a:lnSpc>
                <a:spcPct val="100000"/>
              </a:lnSpc>
              <a:spcBef>
                <a:spcPts val="0"/>
              </a:spcBef>
              <a:spcAft>
                <a:spcPts val="0"/>
              </a:spcAft>
              <a:buNone/>
            </a:pPr>
            <a:endParaRPr sz="1600" b="0" i="0" u="none" strike="noStrike" cap="none">
              <a:solidFill>
                <a:schemeClr val="dk1"/>
              </a:solidFill>
              <a:latin typeface="Arial"/>
              <a:ea typeface="Arial"/>
              <a:cs typeface="Arial"/>
              <a:sym typeface="Arial"/>
            </a:endParaRPr>
          </a:p>
          <a:p>
            <a:pPr marL="457200" marR="0" lvl="0" indent="0" algn="just" rtl="0">
              <a:lnSpc>
                <a:spcPct val="115000"/>
              </a:lnSpc>
              <a:spcBef>
                <a:spcPts val="0"/>
              </a:spcBef>
              <a:spcAft>
                <a:spcPts val="0"/>
              </a:spcAft>
              <a:buClr>
                <a:srgbClr val="000000"/>
              </a:buClr>
              <a:buSzPts val="1600"/>
              <a:buFont typeface="Arial"/>
              <a:buNone/>
            </a:pPr>
            <a:endParaRPr sz="1600" b="0" i="0" u="none" strike="noStrike" cap="none">
              <a:solidFill>
                <a:schemeClr val="dk1"/>
              </a:solidFill>
              <a:latin typeface="Arial"/>
              <a:ea typeface="Arial"/>
              <a:cs typeface="Arial"/>
              <a:sym typeface="Arial"/>
            </a:endParaRPr>
          </a:p>
          <a:p>
            <a:pPr marL="0" marR="0" lvl="0" indent="0" algn="just" rtl="0">
              <a:lnSpc>
                <a:spcPct val="100000"/>
              </a:lnSpc>
              <a:spcBef>
                <a:spcPts val="0"/>
              </a:spcBef>
              <a:spcAft>
                <a:spcPts val="0"/>
              </a:spcAft>
              <a:buClr>
                <a:srgbClr val="000000"/>
              </a:buClr>
              <a:buSzPts val="1600"/>
              <a:buFont typeface="Arial"/>
              <a:buNone/>
            </a:pPr>
            <a:endParaRPr sz="1600" b="0" i="0" u="none" strike="noStrike" cap="none">
              <a:solidFill>
                <a:srgbClr val="4C4C4C"/>
              </a:solidFill>
              <a:highlight>
                <a:schemeClr val="lt1"/>
              </a:highlight>
              <a:latin typeface="Arial"/>
              <a:ea typeface="Arial"/>
              <a:cs typeface="Arial"/>
              <a:sym typeface="Arial"/>
            </a:endParaRPr>
          </a:p>
          <a:p>
            <a:pPr marL="0" marR="0" lvl="0" indent="0" algn="l" rtl="0">
              <a:lnSpc>
                <a:spcPct val="100000"/>
              </a:lnSpc>
              <a:spcBef>
                <a:spcPts val="0"/>
              </a:spcBef>
              <a:spcAft>
                <a:spcPts val="0"/>
              </a:spcAft>
              <a:buClr>
                <a:schemeClr val="dk1"/>
              </a:buClr>
              <a:buSzPts val="1100"/>
              <a:buFont typeface="Arial"/>
              <a:buNone/>
            </a:pPr>
            <a:endParaRPr sz="1600" b="0" i="0" u="none" strike="noStrike" cap="none">
              <a:solidFill>
                <a:schemeClr val="dk1"/>
              </a:solidFill>
              <a:highlight>
                <a:schemeClr val="lt1"/>
              </a:highlight>
              <a:latin typeface="Arial"/>
              <a:ea typeface="Arial"/>
              <a:cs typeface="Arial"/>
              <a:sym typeface="Arial"/>
            </a:endParaRPr>
          </a:p>
          <a:p>
            <a:pPr marL="0" marR="0" lvl="0" indent="0" algn="l" rtl="0">
              <a:lnSpc>
                <a:spcPct val="115000"/>
              </a:lnSpc>
              <a:spcBef>
                <a:spcPts val="0"/>
              </a:spcBef>
              <a:spcAft>
                <a:spcPts val="0"/>
              </a:spcAft>
              <a:buClr>
                <a:srgbClr val="000000"/>
              </a:buClr>
              <a:buSzPts val="1450"/>
              <a:buFont typeface="Arial"/>
              <a:buNone/>
            </a:pPr>
            <a:endParaRPr sz="1450" b="0" i="0" u="none" strike="noStrike" cap="none">
              <a:solidFill>
                <a:srgbClr val="4C4C4C"/>
              </a:solidFill>
              <a:highlight>
                <a:srgbClr val="FFFFFF"/>
              </a:highlight>
              <a:latin typeface="Arial"/>
              <a:ea typeface="Arial"/>
              <a:cs typeface="Arial"/>
              <a:sym typeface="Arial"/>
            </a:endParaRPr>
          </a:p>
          <a:p>
            <a:pPr marL="0" marR="0" lvl="0" indent="0" algn="l" rtl="0">
              <a:lnSpc>
                <a:spcPct val="115000"/>
              </a:lnSpc>
              <a:spcBef>
                <a:spcPts val="0"/>
              </a:spcBef>
              <a:spcAft>
                <a:spcPts val="0"/>
              </a:spcAft>
              <a:buClr>
                <a:srgbClr val="000000"/>
              </a:buClr>
              <a:buSzPts val="1450"/>
              <a:buFont typeface="Arial"/>
              <a:buNone/>
            </a:pPr>
            <a:endParaRPr sz="1450" b="0" i="0" u="none" strike="noStrike" cap="none">
              <a:solidFill>
                <a:srgbClr val="4C4C4C"/>
              </a:solidFill>
              <a:highlight>
                <a:srgbClr val="FFFFFF"/>
              </a:highlight>
              <a:latin typeface="Arial"/>
              <a:ea typeface="Arial"/>
              <a:cs typeface="Arial"/>
              <a:sym typeface="Arial"/>
            </a:endParaRPr>
          </a:p>
          <a:p>
            <a:pPr marL="0" marR="0" lvl="0" indent="0" algn="l" rtl="0">
              <a:lnSpc>
                <a:spcPct val="115000"/>
              </a:lnSpc>
              <a:spcBef>
                <a:spcPts val="0"/>
              </a:spcBef>
              <a:spcAft>
                <a:spcPts val="0"/>
              </a:spcAft>
              <a:buClr>
                <a:srgbClr val="000000"/>
              </a:buClr>
              <a:buSzPts val="1450"/>
              <a:buFont typeface="Arial"/>
              <a:buNone/>
            </a:pPr>
            <a:endParaRPr sz="1450" b="1" i="0" u="sng" strike="noStrike" cap="none">
              <a:solidFill>
                <a:srgbClr val="4C4C4C"/>
              </a:solidFill>
              <a:highlight>
                <a:srgbClr val="FFFFFF"/>
              </a:highlight>
              <a:latin typeface="Arial"/>
              <a:ea typeface="Arial"/>
              <a:cs typeface="Arial"/>
              <a:sym typeface="Arial"/>
            </a:endParaRPr>
          </a:p>
          <a:p>
            <a:pPr marL="0" marR="0" lvl="0" indent="0" algn="l" rtl="0">
              <a:lnSpc>
                <a:spcPct val="115000"/>
              </a:lnSpc>
              <a:spcBef>
                <a:spcPts val="0"/>
              </a:spcBef>
              <a:spcAft>
                <a:spcPts val="0"/>
              </a:spcAft>
              <a:buClr>
                <a:srgbClr val="000000"/>
              </a:buClr>
              <a:buSzPts val="1450"/>
              <a:buFont typeface="Arial"/>
              <a:buNone/>
            </a:pPr>
            <a:endParaRPr sz="1450" b="1" i="0" u="sng" strike="noStrike" cap="none">
              <a:solidFill>
                <a:srgbClr val="4C4C4C"/>
              </a:solidFill>
              <a:highlight>
                <a:srgbClr val="FFFFFF"/>
              </a:highlight>
              <a:latin typeface="Arial"/>
              <a:ea typeface="Arial"/>
              <a:cs typeface="Arial"/>
              <a:sym typeface="Arial"/>
            </a:endParaRPr>
          </a:p>
          <a:p>
            <a:pPr marL="0" marR="0" lvl="0" indent="0" algn="l" rtl="0">
              <a:lnSpc>
                <a:spcPct val="115000"/>
              </a:lnSpc>
              <a:spcBef>
                <a:spcPts val="0"/>
              </a:spcBef>
              <a:spcAft>
                <a:spcPts val="0"/>
              </a:spcAft>
              <a:buClr>
                <a:srgbClr val="000000"/>
              </a:buClr>
              <a:buSzPts val="1450"/>
              <a:buFont typeface="Arial"/>
              <a:buNone/>
            </a:pPr>
            <a:endParaRPr sz="1450" b="1" i="0" u="sng" strike="noStrike" cap="none">
              <a:solidFill>
                <a:srgbClr val="4C4C4C"/>
              </a:solidFill>
              <a:highlight>
                <a:srgbClr val="FFFFFF"/>
              </a:highlight>
              <a:latin typeface="Arial"/>
              <a:ea typeface="Arial"/>
              <a:cs typeface="Arial"/>
              <a:sym typeface="Arial"/>
            </a:endParaRPr>
          </a:p>
          <a:p>
            <a:pPr marL="0" marR="0" lvl="0" indent="0" algn="l" rtl="0">
              <a:lnSpc>
                <a:spcPct val="115000"/>
              </a:lnSpc>
              <a:spcBef>
                <a:spcPts val="0"/>
              </a:spcBef>
              <a:spcAft>
                <a:spcPts val="0"/>
              </a:spcAft>
              <a:buClr>
                <a:srgbClr val="000000"/>
              </a:buClr>
              <a:buSzPts val="1450"/>
              <a:buFont typeface="Arial"/>
              <a:buNone/>
            </a:pPr>
            <a:endParaRPr sz="1450" b="1" i="0" u="sng" strike="noStrike" cap="none">
              <a:solidFill>
                <a:srgbClr val="4C4C4C"/>
              </a:solidFill>
              <a:highlight>
                <a:srgbClr val="FFFFFF"/>
              </a:highlight>
              <a:latin typeface="Arial"/>
              <a:ea typeface="Arial"/>
              <a:cs typeface="Arial"/>
              <a:sym typeface="Arial"/>
            </a:endParaRPr>
          </a:p>
          <a:p>
            <a:pPr marL="0" marR="0" lvl="0" indent="0" algn="l" rtl="0">
              <a:lnSpc>
                <a:spcPct val="115000"/>
              </a:lnSpc>
              <a:spcBef>
                <a:spcPts val="0"/>
              </a:spcBef>
              <a:spcAft>
                <a:spcPts val="0"/>
              </a:spcAft>
              <a:buClr>
                <a:srgbClr val="000000"/>
              </a:buClr>
              <a:buSzPts val="1450"/>
              <a:buFont typeface="Arial"/>
              <a:buNone/>
            </a:pPr>
            <a:endParaRPr sz="1450" b="1" i="0" u="sng" strike="noStrike" cap="none">
              <a:solidFill>
                <a:srgbClr val="4C4C4C"/>
              </a:solidFill>
              <a:highlight>
                <a:srgbClr val="FFFFFF"/>
              </a:highlight>
              <a:latin typeface="Arial"/>
              <a:ea typeface="Arial"/>
              <a:cs typeface="Arial"/>
              <a:sym typeface="Arial"/>
            </a:endParaRPr>
          </a:p>
          <a:p>
            <a:pPr marL="0" marR="0" lvl="0" indent="0" algn="l" rtl="0">
              <a:lnSpc>
                <a:spcPct val="115000"/>
              </a:lnSpc>
              <a:spcBef>
                <a:spcPts val="0"/>
              </a:spcBef>
              <a:spcAft>
                <a:spcPts val="0"/>
              </a:spcAft>
              <a:buClr>
                <a:srgbClr val="000000"/>
              </a:buClr>
              <a:buSzPts val="1450"/>
              <a:buFont typeface="Arial"/>
              <a:buNone/>
            </a:pPr>
            <a:endParaRPr sz="1450" b="1" i="0" u="sng" strike="noStrike" cap="none">
              <a:solidFill>
                <a:srgbClr val="4C4C4C"/>
              </a:solidFill>
              <a:highlight>
                <a:srgbClr val="FFFFFF"/>
              </a:highlight>
              <a:latin typeface="Arial"/>
              <a:ea typeface="Arial"/>
              <a:cs typeface="Arial"/>
              <a:sym typeface="Arial"/>
            </a:endParaRPr>
          </a:p>
          <a:p>
            <a:pPr marL="0" marR="0" lvl="0" indent="0" algn="l" rtl="0">
              <a:lnSpc>
                <a:spcPct val="115000"/>
              </a:lnSpc>
              <a:spcBef>
                <a:spcPts val="0"/>
              </a:spcBef>
              <a:spcAft>
                <a:spcPts val="0"/>
              </a:spcAft>
              <a:buClr>
                <a:srgbClr val="000000"/>
              </a:buClr>
              <a:buSzPts val="1450"/>
              <a:buFont typeface="Arial"/>
              <a:buNone/>
            </a:pPr>
            <a:endParaRPr sz="1450" b="0" i="0" u="none" strike="noStrike" cap="none">
              <a:solidFill>
                <a:srgbClr val="4C4C4C"/>
              </a:solidFill>
              <a:highlight>
                <a:srgbClr val="FFFFFF"/>
              </a:highlight>
              <a:latin typeface="Arial"/>
              <a:ea typeface="Arial"/>
              <a:cs typeface="Arial"/>
              <a:sym typeface="Arial"/>
            </a:endParaRPr>
          </a:p>
          <a:p>
            <a:pPr marL="0" marR="0" lvl="0" indent="0" algn="l" rtl="0">
              <a:lnSpc>
                <a:spcPct val="115000"/>
              </a:lnSpc>
              <a:spcBef>
                <a:spcPts val="0"/>
              </a:spcBef>
              <a:spcAft>
                <a:spcPts val="0"/>
              </a:spcAft>
              <a:buClr>
                <a:srgbClr val="000000"/>
              </a:buClr>
              <a:buSzPts val="1450"/>
              <a:buFont typeface="Arial"/>
              <a:buNone/>
            </a:pPr>
            <a:endParaRPr sz="1450" b="0" i="0" u="none" strike="noStrike" cap="none">
              <a:solidFill>
                <a:srgbClr val="4C4C4C"/>
              </a:solidFill>
              <a:highlight>
                <a:srgbClr val="FFFFFF"/>
              </a:highlight>
              <a:latin typeface="Arial"/>
              <a:ea typeface="Arial"/>
              <a:cs typeface="Arial"/>
              <a:sym typeface="Arial"/>
            </a:endParaRPr>
          </a:p>
          <a:p>
            <a:pPr marL="0" marR="0" lvl="0" indent="0" algn="l" rtl="0">
              <a:lnSpc>
                <a:spcPct val="115000"/>
              </a:lnSpc>
              <a:spcBef>
                <a:spcPts val="0"/>
              </a:spcBef>
              <a:spcAft>
                <a:spcPts val="0"/>
              </a:spcAft>
              <a:buClr>
                <a:srgbClr val="000000"/>
              </a:buClr>
              <a:buSzPts val="1450"/>
              <a:buFont typeface="Arial"/>
              <a:buNone/>
            </a:pPr>
            <a:endParaRPr sz="1450" b="0" i="0" u="none" strike="noStrike" cap="none">
              <a:solidFill>
                <a:srgbClr val="4C4C4C"/>
              </a:solidFill>
              <a:highlight>
                <a:srgbClr val="FFFFFF"/>
              </a:highlight>
              <a:latin typeface="Arial"/>
              <a:ea typeface="Arial"/>
              <a:cs typeface="Arial"/>
              <a:sym typeface="Arial"/>
            </a:endParaRPr>
          </a:p>
          <a:p>
            <a:pPr marL="0" marR="0" lvl="0" indent="0" algn="l" rtl="0">
              <a:lnSpc>
                <a:spcPct val="115000"/>
              </a:lnSpc>
              <a:spcBef>
                <a:spcPts val="0"/>
              </a:spcBef>
              <a:spcAft>
                <a:spcPts val="0"/>
              </a:spcAft>
              <a:buClr>
                <a:srgbClr val="000000"/>
              </a:buClr>
              <a:buSzPts val="1450"/>
              <a:buFont typeface="Arial"/>
              <a:buNone/>
            </a:pPr>
            <a:r>
              <a:rPr lang="en" sz="1450" b="0" i="0" u="none" strike="noStrike" cap="none">
                <a:solidFill>
                  <a:srgbClr val="4C4C4C"/>
                </a:solidFill>
                <a:highlight>
                  <a:srgbClr val="FFFFFF"/>
                </a:highlight>
                <a:latin typeface="Arial"/>
                <a:ea typeface="Arial"/>
                <a:cs typeface="Arial"/>
                <a:sym typeface="Arial"/>
              </a:rPr>
              <a:t>  </a:t>
            </a:r>
            <a:endParaRPr sz="1450" b="0" i="0" u="none" strike="noStrike" cap="none">
              <a:solidFill>
                <a:srgbClr val="4C4C4C"/>
              </a:solidFill>
              <a:highlight>
                <a:srgbClr val="FFFFFF"/>
              </a:highlight>
              <a:latin typeface="Arial"/>
              <a:ea typeface="Arial"/>
              <a:cs typeface="Arial"/>
              <a:sym typeface="Arial"/>
            </a:endParaRPr>
          </a:p>
          <a:p>
            <a:pPr marL="0" marR="0" lvl="0" indent="0" algn="l" rtl="0">
              <a:lnSpc>
                <a:spcPct val="115000"/>
              </a:lnSpc>
              <a:spcBef>
                <a:spcPts val="0"/>
              </a:spcBef>
              <a:spcAft>
                <a:spcPts val="0"/>
              </a:spcAft>
              <a:buClr>
                <a:srgbClr val="000000"/>
              </a:buClr>
              <a:buSzPts val="1450"/>
              <a:buFont typeface="Arial"/>
              <a:buNone/>
            </a:pPr>
            <a:endParaRPr sz="1450" b="0" i="0" u="none" strike="noStrike" cap="none">
              <a:solidFill>
                <a:srgbClr val="4C4C4C"/>
              </a:solidFill>
              <a:highlight>
                <a:srgbClr val="FFFFFF"/>
              </a:highlight>
              <a:latin typeface="Arial"/>
              <a:ea typeface="Arial"/>
              <a:cs typeface="Arial"/>
              <a:sym typeface="Arial"/>
            </a:endParaRPr>
          </a:p>
          <a:p>
            <a:pPr marL="0" marR="0" lvl="0" indent="0" algn="l" rtl="0">
              <a:lnSpc>
                <a:spcPct val="115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pic>
        <p:nvPicPr>
          <p:cNvPr id="159" name="Google Shape;159;p21"/>
          <p:cNvPicPr preferRelativeResize="0"/>
          <p:nvPr/>
        </p:nvPicPr>
        <p:blipFill rotWithShape="1">
          <a:blip r:embed="rId5">
            <a:alphaModFix/>
          </a:blip>
          <a:srcRect/>
          <a:stretch/>
        </p:blipFill>
        <p:spPr>
          <a:xfrm>
            <a:off x="5641650" y="828425"/>
            <a:ext cx="3214225" cy="3214225"/>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63"/>
        <p:cNvGrpSpPr/>
        <p:nvPr/>
      </p:nvGrpSpPr>
      <p:grpSpPr>
        <a:xfrm>
          <a:off x="0" y="0"/>
          <a:ext cx="0" cy="0"/>
          <a:chOff x="0" y="0"/>
          <a:chExt cx="0" cy="0"/>
        </a:xfrm>
      </p:grpSpPr>
      <p:cxnSp>
        <p:nvCxnSpPr>
          <p:cNvPr id="164" name="Google Shape;164;p22"/>
          <p:cNvCxnSpPr/>
          <p:nvPr/>
        </p:nvCxnSpPr>
        <p:spPr>
          <a:xfrm>
            <a:off x="602395" y="1040418"/>
            <a:ext cx="8100" cy="4093800"/>
          </a:xfrm>
          <a:prstGeom prst="straightConnector1">
            <a:avLst/>
          </a:prstGeom>
          <a:noFill/>
          <a:ln w="38100" cap="flat" cmpd="sng">
            <a:solidFill>
              <a:srgbClr val="6AA84F"/>
            </a:solidFill>
            <a:prstDash val="solid"/>
            <a:round/>
            <a:headEnd type="none" w="sm" len="sm"/>
            <a:tailEnd type="none" w="sm" len="sm"/>
          </a:ln>
        </p:spPr>
      </p:cxnSp>
      <p:pic>
        <p:nvPicPr>
          <p:cNvPr id="165" name="Google Shape;165;p22"/>
          <p:cNvPicPr preferRelativeResize="0"/>
          <p:nvPr/>
        </p:nvPicPr>
        <p:blipFill rotWithShape="1">
          <a:blip r:embed="rId3">
            <a:alphaModFix/>
          </a:blip>
          <a:srcRect/>
          <a:stretch/>
        </p:blipFill>
        <p:spPr>
          <a:xfrm>
            <a:off x="197537" y="154076"/>
            <a:ext cx="817827" cy="792722"/>
          </a:xfrm>
          <a:prstGeom prst="rect">
            <a:avLst/>
          </a:prstGeom>
          <a:noFill/>
          <a:ln>
            <a:noFill/>
          </a:ln>
        </p:spPr>
      </p:pic>
      <p:cxnSp>
        <p:nvCxnSpPr>
          <p:cNvPr id="166" name="Google Shape;166;p22"/>
          <p:cNvCxnSpPr/>
          <p:nvPr/>
        </p:nvCxnSpPr>
        <p:spPr>
          <a:xfrm flipH="1">
            <a:off x="589500" y="5134250"/>
            <a:ext cx="8568900" cy="11700"/>
          </a:xfrm>
          <a:prstGeom prst="straightConnector1">
            <a:avLst/>
          </a:prstGeom>
          <a:noFill/>
          <a:ln w="38100" cap="flat" cmpd="sng">
            <a:solidFill>
              <a:srgbClr val="6AA84F"/>
            </a:solidFill>
            <a:prstDash val="solid"/>
            <a:round/>
            <a:headEnd type="none" w="sm" len="sm"/>
            <a:tailEnd type="none" w="sm" len="sm"/>
          </a:ln>
        </p:spPr>
      </p:cxnSp>
      <p:pic>
        <p:nvPicPr>
          <p:cNvPr id="167" name="Google Shape;167;p22"/>
          <p:cNvPicPr preferRelativeResize="0"/>
          <p:nvPr/>
        </p:nvPicPr>
        <p:blipFill rotWithShape="1">
          <a:blip r:embed="rId4">
            <a:alphaModFix/>
          </a:blip>
          <a:srcRect/>
          <a:stretch/>
        </p:blipFill>
        <p:spPr>
          <a:xfrm>
            <a:off x="7279200" y="4609750"/>
            <a:ext cx="1648699" cy="470950"/>
          </a:xfrm>
          <a:prstGeom prst="rect">
            <a:avLst/>
          </a:prstGeom>
          <a:noFill/>
          <a:ln>
            <a:noFill/>
          </a:ln>
        </p:spPr>
      </p:pic>
      <p:sp>
        <p:nvSpPr>
          <p:cNvPr id="168" name="Google Shape;168;p22"/>
          <p:cNvSpPr txBox="1"/>
          <p:nvPr/>
        </p:nvSpPr>
        <p:spPr>
          <a:xfrm>
            <a:off x="1015375" y="-982725"/>
            <a:ext cx="6878100" cy="3998700"/>
          </a:xfrm>
          <a:prstGeom prst="rect">
            <a:avLst/>
          </a:prstGeom>
          <a:noFill/>
          <a:ln>
            <a:noFill/>
          </a:ln>
        </p:spPr>
        <p:txBody>
          <a:bodyPr spcFirstLastPara="1" wrap="square" lIns="91425" tIns="91425" rIns="91425" bIns="91425" anchor="t" anchorCtr="0">
            <a:noAutofit/>
          </a:bodyPr>
          <a:lstStyle/>
          <a:p>
            <a:pPr marL="457200" marR="0" lvl="0" indent="0" algn="l" rtl="0">
              <a:lnSpc>
                <a:spcPct val="115000"/>
              </a:lnSpc>
              <a:spcBef>
                <a:spcPts val="0"/>
              </a:spcBef>
              <a:spcAft>
                <a:spcPts val="0"/>
              </a:spcAft>
              <a:buClr>
                <a:srgbClr val="000000"/>
              </a:buClr>
              <a:buSzPts val="1450"/>
              <a:buFont typeface="Arial"/>
              <a:buNone/>
            </a:pPr>
            <a:endParaRPr sz="1450" b="0" i="0" u="none" strike="noStrike" cap="none">
              <a:solidFill>
                <a:srgbClr val="4C4C4C"/>
              </a:solidFill>
              <a:highlight>
                <a:srgbClr val="FFFFFF"/>
              </a:highlight>
              <a:latin typeface="Arial"/>
              <a:ea typeface="Arial"/>
              <a:cs typeface="Arial"/>
              <a:sym typeface="Arial"/>
            </a:endParaRPr>
          </a:p>
          <a:p>
            <a:pPr marL="0" marR="0" lvl="0" indent="0" algn="l" rtl="0">
              <a:lnSpc>
                <a:spcPct val="115000"/>
              </a:lnSpc>
              <a:spcBef>
                <a:spcPts val="0"/>
              </a:spcBef>
              <a:spcAft>
                <a:spcPts val="0"/>
              </a:spcAft>
              <a:buClr>
                <a:srgbClr val="000000"/>
              </a:buClr>
              <a:buSzPts val="2000"/>
              <a:buFont typeface="Arial"/>
              <a:buNone/>
            </a:pPr>
            <a:endParaRPr sz="2000" b="0" i="0" u="none" strike="noStrike" cap="none">
              <a:solidFill>
                <a:schemeClr val="dk1"/>
              </a:solidFill>
              <a:highlight>
                <a:srgbClr val="FFFFFF"/>
              </a:highlight>
              <a:latin typeface="Arial"/>
              <a:ea typeface="Arial"/>
              <a:cs typeface="Arial"/>
              <a:sym typeface="Arial"/>
            </a:endParaRPr>
          </a:p>
        </p:txBody>
      </p:sp>
      <p:sp>
        <p:nvSpPr>
          <p:cNvPr id="169" name="Google Shape;169;p22"/>
          <p:cNvSpPr txBox="1"/>
          <p:nvPr/>
        </p:nvSpPr>
        <p:spPr>
          <a:xfrm>
            <a:off x="1380500" y="496325"/>
            <a:ext cx="4041600" cy="4093800"/>
          </a:xfrm>
          <a:prstGeom prst="rect">
            <a:avLst/>
          </a:prstGeom>
          <a:noFill/>
          <a:ln>
            <a:noFill/>
          </a:ln>
        </p:spPr>
        <p:txBody>
          <a:bodyPr spcFirstLastPara="1" wrap="square" lIns="91425" tIns="91425" rIns="91425" bIns="91425" anchor="t" anchorCtr="0">
            <a:noAutofit/>
          </a:bodyPr>
          <a:lstStyle/>
          <a:p>
            <a:pPr marL="0" marR="0" lvl="0" indent="0" algn="ctr" rtl="0">
              <a:lnSpc>
                <a:spcPct val="100000"/>
              </a:lnSpc>
              <a:spcBef>
                <a:spcPts val="0"/>
              </a:spcBef>
              <a:spcAft>
                <a:spcPts val="0"/>
              </a:spcAft>
              <a:buClr>
                <a:srgbClr val="000000"/>
              </a:buClr>
              <a:buSzPts val="1800"/>
              <a:buFont typeface="Arial"/>
              <a:buNone/>
            </a:pPr>
            <a:r>
              <a:rPr lang="en" sz="1800" b="1" u="sng">
                <a:highlight>
                  <a:srgbClr val="FFFFFF"/>
                </a:highlight>
              </a:rPr>
              <a:t>Sprendimai</a:t>
            </a:r>
            <a:endParaRPr sz="1800" b="1" i="0" u="sng" strike="noStrike" cap="none">
              <a:highlight>
                <a:srgbClr val="FFFFFF"/>
              </a:highlight>
              <a:latin typeface="Arial"/>
              <a:ea typeface="Arial"/>
              <a:cs typeface="Arial"/>
              <a:sym typeface="Arial"/>
            </a:endParaRPr>
          </a:p>
          <a:p>
            <a:pPr marL="0" marR="0" lvl="0" indent="0" algn="l" rtl="0">
              <a:lnSpc>
                <a:spcPct val="115000"/>
              </a:lnSpc>
              <a:spcBef>
                <a:spcPts val="0"/>
              </a:spcBef>
              <a:spcAft>
                <a:spcPts val="0"/>
              </a:spcAft>
              <a:buClr>
                <a:schemeClr val="dk1"/>
              </a:buClr>
              <a:buSzPts val="1100"/>
              <a:buFont typeface="Arial"/>
              <a:buNone/>
            </a:pPr>
            <a:endParaRPr sz="1400" b="0" i="0" u="none" strike="noStrike" cap="none">
              <a:highlight>
                <a:srgbClr val="EDEBE9"/>
              </a:highlight>
              <a:latin typeface="Arial"/>
              <a:ea typeface="Arial"/>
              <a:cs typeface="Arial"/>
              <a:sym typeface="Arial"/>
            </a:endParaRPr>
          </a:p>
          <a:p>
            <a:pPr marL="457200" marR="0" lvl="0" indent="-330200" algn="l" rtl="0">
              <a:lnSpc>
                <a:spcPct val="100000"/>
              </a:lnSpc>
              <a:spcBef>
                <a:spcPts val="0"/>
              </a:spcBef>
              <a:spcAft>
                <a:spcPts val="0"/>
              </a:spcAft>
              <a:buSzPts val="1600"/>
              <a:buFont typeface="Verdana"/>
              <a:buChar char="●"/>
            </a:pPr>
            <a:r>
              <a:rPr lang="en" sz="1600" b="1"/>
              <a:t>Atsinaujinančios energijos šaltiniai</a:t>
            </a:r>
            <a:r>
              <a:rPr lang="en" sz="1600"/>
              <a:t> tokie kaip saulės ar vėjo jėgaines ir energiją tausojantis apšvietimas.</a:t>
            </a:r>
            <a:endParaRPr sz="1600"/>
          </a:p>
          <a:p>
            <a:pPr marL="457200" marR="0" lvl="0" indent="0" algn="just" rtl="0">
              <a:lnSpc>
                <a:spcPct val="100000"/>
              </a:lnSpc>
              <a:spcBef>
                <a:spcPts val="0"/>
              </a:spcBef>
              <a:spcAft>
                <a:spcPts val="0"/>
              </a:spcAft>
              <a:buClr>
                <a:srgbClr val="000000"/>
              </a:buClr>
              <a:buSzPts val="1600"/>
              <a:buFont typeface="Arial"/>
              <a:buNone/>
            </a:pPr>
            <a:endParaRPr sz="1600" b="0" i="0" u="none" strike="noStrike" cap="none">
              <a:latin typeface="Arial"/>
              <a:ea typeface="Arial"/>
              <a:cs typeface="Arial"/>
              <a:sym typeface="Arial"/>
            </a:endParaRPr>
          </a:p>
          <a:p>
            <a:pPr marL="457200" marR="0" lvl="0" indent="-330200" algn="l" rtl="0">
              <a:lnSpc>
                <a:spcPct val="100000"/>
              </a:lnSpc>
              <a:spcBef>
                <a:spcPts val="0"/>
              </a:spcBef>
              <a:spcAft>
                <a:spcPts val="0"/>
              </a:spcAft>
              <a:buSzPts val="1600"/>
              <a:buFont typeface="Verdana"/>
              <a:buChar char="●"/>
            </a:pPr>
            <a:r>
              <a:rPr lang="en" sz="1600" b="1"/>
              <a:t>Didmena įsigyjamas</a:t>
            </a:r>
            <a:r>
              <a:rPr lang="en" sz="1600"/>
              <a:t> ekologiškas muilas ir kitos </a:t>
            </a:r>
            <a:r>
              <a:rPr lang="en" sz="1600" b="1"/>
              <a:t>priemonės</a:t>
            </a:r>
            <a:r>
              <a:rPr lang="en" sz="1600"/>
              <a:t> vietoje individualių įpakavimų, kad būtų sumažintas atliekų kiekis</a:t>
            </a:r>
            <a:endParaRPr sz="1600"/>
          </a:p>
          <a:p>
            <a:pPr marL="457200" marR="0" lvl="0" indent="0" algn="l" rtl="0">
              <a:lnSpc>
                <a:spcPct val="100000"/>
              </a:lnSpc>
              <a:spcBef>
                <a:spcPts val="0"/>
              </a:spcBef>
              <a:spcAft>
                <a:spcPts val="0"/>
              </a:spcAft>
              <a:buNone/>
            </a:pPr>
            <a:endParaRPr sz="1600"/>
          </a:p>
          <a:p>
            <a:pPr marL="457200" marR="0" lvl="0" indent="-317500" algn="l" rtl="0">
              <a:lnSpc>
                <a:spcPct val="100000"/>
              </a:lnSpc>
              <a:spcBef>
                <a:spcPts val="0"/>
              </a:spcBef>
              <a:spcAft>
                <a:spcPts val="0"/>
              </a:spcAft>
              <a:buSzPts val="1400"/>
              <a:buChar char="●"/>
            </a:pPr>
            <a:r>
              <a:rPr lang="en" sz="1600" b="1"/>
              <a:t>Daugkartiniai</a:t>
            </a:r>
            <a:r>
              <a:rPr lang="en" sz="1600"/>
              <a:t> indai</a:t>
            </a:r>
            <a:endParaRPr sz="1600"/>
          </a:p>
          <a:p>
            <a:pPr marL="0" marR="0" lvl="0" indent="0" algn="l" rtl="0">
              <a:lnSpc>
                <a:spcPct val="100000"/>
              </a:lnSpc>
              <a:spcBef>
                <a:spcPts val="0"/>
              </a:spcBef>
              <a:spcAft>
                <a:spcPts val="0"/>
              </a:spcAft>
              <a:buNone/>
            </a:pPr>
            <a:endParaRPr sz="1600"/>
          </a:p>
          <a:p>
            <a:pPr marL="457200" marR="0" lvl="0" indent="-330200" algn="l" rtl="0">
              <a:lnSpc>
                <a:spcPct val="100000"/>
              </a:lnSpc>
              <a:spcBef>
                <a:spcPts val="0"/>
              </a:spcBef>
              <a:spcAft>
                <a:spcPts val="0"/>
              </a:spcAft>
              <a:buSzPts val="1600"/>
              <a:buFont typeface="Verdana"/>
              <a:buChar char="●"/>
            </a:pPr>
            <a:r>
              <a:rPr lang="en" sz="1600" b="1"/>
              <a:t>Vandens perdirbimas ir pakartotinis</a:t>
            </a:r>
            <a:r>
              <a:rPr lang="en" sz="1600"/>
              <a:t> panaudojimas</a:t>
            </a:r>
            <a:endParaRPr/>
          </a:p>
          <a:p>
            <a:pPr marL="457200" marR="0" lvl="0" indent="0" algn="just" rtl="0">
              <a:lnSpc>
                <a:spcPct val="100000"/>
              </a:lnSpc>
              <a:spcBef>
                <a:spcPts val="0"/>
              </a:spcBef>
              <a:spcAft>
                <a:spcPts val="0"/>
              </a:spcAft>
              <a:buNone/>
            </a:pPr>
            <a:endParaRPr sz="1600"/>
          </a:p>
          <a:p>
            <a:pPr marL="457200" marR="0" lvl="0" indent="0" algn="l" rtl="0">
              <a:lnSpc>
                <a:spcPct val="150000"/>
              </a:lnSpc>
              <a:spcBef>
                <a:spcPts val="0"/>
              </a:spcBef>
              <a:spcAft>
                <a:spcPts val="0"/>
              </a:spcAft>
              <a:buClr>
                <a:srgbClr val="000000"/>
              </a:buClr>
              <a:buSzPts val="1600"/>
              <a:buFont typeface="Arial"/>
              <a:buNone/>
            </a:pPr>
            <a:endParaRPr sz="1600" b="0" i="0" u="none" strike="noStrike" cap="none">
              <a:solidFill>
                <a:schemeClr val="dk1"/>
              </a:solidFill>
              <a:latin typeface="Arial"/>
              <a:ea typeface="Arial"/>
              <a:cs typeface="Arial"/>
              <a:sym typeface="Arial"/>
            </a:endParaRPr>
          </a:p>
          <a:p>
            <a:pPr marL="0" marR="0" lvl="0" indent="0" algn="l" rtl="0">
              <a:lnSpc>
                <a:spcPct val="150000"/>
              </a:lnSpc>
              <a:spcBef>
                <a:spcPts val="0"/>
              </a:spcBef>
              <a:spcAft>
                <a:spcPts val="0"/>
              </a:spcAft>
              <a:buClr>
                <a:srgbClr val="000000"/>
              </a:buClr>
              <a:buSzPts val="1600"/>
              <a:buFont typeface="Arial"/>
              <a:buNone/>
            </a:pPr>
            <a:endParaRPr sz="1600" b="0" i="0" u="none" strike="noStrike" cap="none">
              <a:solidFill>
                <a:schemeClr val="dk1"/>
              </a:solidFill>
              <a:latin typeface="Arial"/>
              <a:ea typeface="Arial"/>
              <a:cs typeface="Arial"/>
              <a:sym typeface="Arial"/>
            </a:endParaRPr>
          </a:p>
          <a:p>
            <a:pPr marL="457200" marR="0" lvl="0" indent="0" algn="l" rtl="0">
              <a:lnSpc>
                <a:spcPct val="150000"/>
              </a:lnSpc>
              <a:spcBef>
                <a:spcPts val="0"/>
              </a:spcBef>
              <a:spcAft>
                <a:spcPts val="0"/>
              </a:spcAft>
              <a:buClr>
                <a:srgbClr val="000000"/>
              </a:buClr>
              <a:buSzPts val="1600"/>
              <a:buFont typeface="Arial"/>
              <a:buNone/>
            </a:pPr>
            <a:endParaRPr sz="1600" b="0" i="0" u="none" strike="noStrike" cap="none">
              <a:solidFill>
                <a:schemeClr val="dk1"/>
              </a:solidFill>
              <a:latin typeface="Arial"/>
              <a:ea typeface="Arial"/>
              <a:cs typeface="Arial"/>
              <a:sym typeface="Arial"/>
            </a:endParaRPr>
          </a:p>
          <a:p>
            <a:pPr marL="457200" marR="0" lvl="0" indent="0" algn="l" rtl="0">
              <a:lnSpc>
                <a:spcPct val="150000"/>
              </a:lnSpc>
              <a:spcBef>
                <a:spcPts val="0"/>
              </a:spcBef>
              <a:spcAft>
                <a:spcPts val="0"/>
              </a:spcAft>
              <a:buClr>
                <a:srgbClr val="000000"/>
              </a:buClr>
              <a:buSzPts val="1600"/>
              <a:buFont typeface="Arial"/>
              <a:buNone/>
            </a:pPr>
            <a:endParaRPr sz="1600" b="0" i="0" u="none" strike="noStrike" cap="none">
              <a:solidFill>
                <a:schemeClr val="dk1"/>
              </a:solidFill>
              <a:latin typeface="Arial"/>
              <a:ea typeface="Arial"/>
              <a:cs typeface="Arial"/>
              <a:sym typeface="Arial"/>
            </a:endParaRPr>
          </a:p>
          <a:p>
            <a:pPr marL="457200" marR="0" lvl="0" indent="0" algn="l" rtl="0">
              <a:lnSpc>
                <a:spcPct val="150000"/>
              </a:lnSpc>
              <a:spcBef>
                <a:spcPts val="0"/>
              </a:spcBef>
              <a:spcAft>
                <a:spcPts val="0"/>
              </a:spcAft>
              <a:buClr>
                <a:srgbClr val="000000"/>
              </a:buClr>
              <a:buSzPts val="1400"/>
              <a:buFont typeface="Arial"/>
              <a:buNone/>
            </a:pPr>
            <a:endParaRPr sz="1400" b="0" i="0" u="none" strike="noStrike" cap="none">
              <a:solidFill>
                <a:schemeClr val="dk1"/>
              </a:solidFill>
              <a:latin typeface="Arial"/>
              <a:ea typeface="Arial"/>
              <a:cs typeface="Arial"/>
              <a:sym typeface="Arial"/>
            </a:endParaRPr>
          </a:p>
          <a:p>
            <a:pPr marL="0" marR="0" lvl="0" indent="0" algn="l" rtl="0">
              <a:lnSpc>
                <a:spcPct val="115000"/>
              </a:lnSpc>
              <a:spcBef>
                <a:spcPts val="0"/>
              </a:spcBef>
              <a:spcAft>
                <a:spcPts val="0"/>
              </a:spcAft>
              <a:buClr>
                <a:srgbClr val="000000"/>
              </a:buClr>
              <a:buSzPts val="1600"/>
              <a:buFont typeface="Arial"/>
              <a:buNone/>
            </a:pPr>
            <a:endParaRPr sz="1600" b="0" i="0" u="none" strike="noStrike" cap="none">
              <a:solidFill>
                <a:srgbClr val="4C4C4C"/>
              </a:solidFill>
              <a:highlight>
                <a:schemeClr val="lt1"/>
              </a:highlight>
              <a:latin typeface="Arial"/>
              <a:ea typeface="Arial"/>
              <a:cs typeface="Arial"/>
              <a:sym typeface="Arial"/>
            </a:endParaRPr>
          </a:p>
          <a:p>
            <a:pPr marL="0" marR="0" lvl="0" indent="0" algn="just" rtl="0">
              <a:lnSpc>
                <a:spcPct val="100000"/>
              </a:lnSpc>
              <a:spcBef>
                <a:spcPts val="0"/>
              </a:spcBef>
              <a:spcAft>
                <a:spcPts val="0"/>
              </a:spcAft>
              <a:buClr>
                <a:srgbClr val="000000"/>
              </a:buClr>
              <a:buSzPts val="1600"/>
              <a:buFont typeface="Arial"/>
              <a:buNone/>
            </a:pPr>
            <a:endParaRPr sz="1600" b="0" i="0" u="none" strike="noStrike" cap="none">
              <a:solidFill>
                <a:srgbClr val="4C4C4C"/>
              </a:solidFill>
              <a:highlight>
                <a:schemeClr val="lt1"/>
              </a:highlight>
              <a:latin typeface="Arial"/>
              <a:ea typeface="Arial"/>
              <a:cs typeface="Arial"/>
              <a:sym typeface="Arial"/>
            </a:endParaRPr>
          </a:p>
          <a:p>
            <a:pPr marL="0" marR="0" lvl="0" indent="0" algn="l" rtl="0">
              <a:lnSpc>
                <a:spcPct val="100000"/>
              </a:lnSpc>
              <a:spcBef>
                <a:spcPts val="0"/>
              </a:spcBef>
              <a:spcAft>
                <a:spcPts val="0"/>
              </a:spcAft>
              <a:buClr>
                <a:schemeClr val="dk1"/>
              </a:buClr>
              <a:buSzPts val="1100"/>
              <a:buFont typeface="Arial"/>
              <a:buNone/>
            </a:pPr>
            <a:endParaRPr sz="1600" b="0" i="0" u="none" strike="noStrike" cap="none">
              <a:solidFill>
                <a:schemeClr val="dk1"/>
              </a:solidFill>
              <a:highlight>
                <a:schemeClr val="lt1"/>
              </a:highlight>
              <a:latin typeface="Arial"/>
              <a:ea typeface="Arial"/>
              <a:cs typeface="Arial"/>
              <a:sym typeface="Arial"/>
            </a:endParaRPr>
          </a:p>
          <a:p>
            <a:pPr marL="0" marR="0" lvl="0" indent="0" algn="l" rtl="0">
              <a:lnSpc>
                <a:spcPct val="115000"/>
              </a:lnSpc>
              <a:spcBef>
                <a:spcPts val="0"/>
              </a:spcBef>
              <a:spcAft>
                <a:spcPts val="0"/>
              </a:spcAft>
              <a:buClr>
                <a:srgbClr val="000000"/>
              </a:buClr>
              <a:buSzPts val="1450"/>
              <a:buFont typeface="Arial"/>
              <a:buNone/>
            </a:pPr>
            <a:endParaRPr sz="1450" b="0" i="0" u="none" strike="noStrike" cap="none">
              <a:solidFill>
                <a:srgbClr val="4C4C4C"/>
              </a:solidFill>
              <a:highlight>
                <a:srgbClr val="FFFFFF"/>
              </a:highlight>
              <a:latin typeface="Arial"/>
              <a:ea typeface="Arial"/>
              <a:cs typeface="Arial"/>
              <a:sym typeface="Arial"/>
            </a:endParaRPr>
          </a:p>
          <a:p>
            <a:pPr marL="0" marR="0" lvl="0" indent="0" algn="l" rtl="0">
              <a:lnSpc>
                <a:spcPct val="115000"/>
              </a:lnSpc>
              <a:spcBef>
                <a:spcPts val="0"/>
              </a:spcBef>
              <a:spcAft>
                <a:spcPts val="0"/>
              </a:spcAft>
              <a:buClr>
                <a:srgbClr val="000000"/>
              </a:buClr>
              <a:buSzPts val="1450"/>
              <a:buFont typeface="Arial"/>
              <a:buNone/>
            </a:pPr>
            <a:endParaRPr sz="1450" b="0" i="0" u="none" strike="noStrike" cap="none">
              <a:solidFill>
                <a:srgbClr val="4C4C4C"/>
              </a:solidFill>
              <a:highlight>
                <a:srgbClr val="FFFFFF"/>
              </a:highlight>
              <a:latin typeface="Arial"/>
              <a:ea typeface="Arial"/>
              <a:cs typeface="Arial"/>
              <a:sym typeface="Arial"/>
            </a:endParaRPr>
          </a:p>
          <a:p>
            <a:pPr marL="0" marR="0" lvl="0" indent="0" algn="l" rtl="0">
              <a:lnSpc>
                <a:spcPct val="115000"/>
              </a:lnSpc>
              <a:spcBef>
                <a:spcPts val="0"/>
              </a:spcBef>
              <a:spcAft>
                <a:spcPts val="0"/>
              </a:spcAft>
              <a:buClr>
                <a:srgbClr val="000000"/>
              </a:buClr>
              <a:buSzPts val="1450"/>
              <a:buFont typeface="Arial"/>
              <a:buNone/>
            </a:pPr>
            <a:endParaRPr sz="1450" b="1" i="0" u="sng" strike="noStrike" cap="none">
              <a:solidFill>
                <a:srgbClr val="4C4C4C"/>
              </a:solidFill>
              <a:highlight>
                <a:srgbClr val="FFFFFF"/>
              </a:highlight>
              <a:latin typeface="Arial"/>
              <a:ea typeface="Arial"/>
              <a:cs typeface="Arial"/>
              <a:sym typeface="Arial"/>
            </a:endParaRPr>
          </a:p>
          <a:p>
            <a:pPr marL="0" marR="0" lvl="0" indent="0" algn="l" rtl="0">
              <a:lnSpc>
                <a:spcPct val="115000"/>
              </a:lnSpc>
              <a:spcBef>
                <a:spcPts val="0"/>
              </a:spcBef>
              <a:spcAft>
                <a:spcPts val="0"/>
              </a:spcAft>
              <a:buClr>
                <a:srgbClr val="000000"/>
              </a:buClr>
              <a:buSzPts val="1450"/>
              <a:buFont typeface="Arial"/>
              <a:buNone/>
            </a:pPr>
            <a:endParaRPr sz="1450" b="1" i="0" u="sng" strike="noStrike" cap="none">
              <a:solidFill>
                <a:srgbClr val="4C4C4C"/>
              </a:solidFill>
              <a:highlight>
                <a:srgbClr val="FFFFFF"/>
              </a:highlight>
              <a:latin typeface="Arial"/>
              <a:ea typeface="Arial"/>
              <a:cs typeface="Arial"/>
              <a:sym typeface="Arial"/>
            </a:endParaRPr>
          </a:p>
          <a:p>
            <a:pPr marL="0" marR="0" lvl="0" indent="0" algn="l" rtl="0">
              <a:lnSpc>
                <a:spcPct val="115000"/>
              </a:lnSpc>
              <a:spcBef>
                <a:spcPts val="0"/>
              </a:spcBef>
              <a:spcAft>
                <a:spcPts val="0"/>
              </a:spcAft>
              <a:buClr>
                <a:srgbClr val="000000"/>
              </a:buClr>
              <a:buSzPts val="1450"/>
              <a:buFont typeface="Arial"/>
              <a:buNone/>
            </a:pPr>
            <a:endParaRPr sz="1450" b="1" i="0" u="sng" strike="noStrike" cap="none">
              <a:solidFill>
                <a:srgbClr val="4C4C4C"/>
              </a:solidFill>
              <a:highlight>
                <a:srgbClr val="FFFFFF"/>
              </a:highlight>
              <a:latin typeface="Arial"/>
              <a:ea typeface="Arial"/>
              <a:cs typeface="Arial"/>
              <a:sym typeface="Arial"/>
            </a:endParaRPr>
          </a:p>
          <a:p>
            <a:pPr marL="0" marR="0" lvl="0" indent="0" algn="l" rtl="0">
              <a:lnSpc>
                <a:spcPct val="115000"/>
              </a:lnSpc>
              <a:spcBef>
                <a:spcPts val="0"/>
              </a:spcBef>
              <a:spcAft>
                <a:spcPts val="0"/>
              </a:spcAft>
              <a:buClr>
                <a:srgbClr val="000000"/>
              </a:buClr>
              <a:buSzPts val="1450"/>
              <a:buFont typeface="Arial"/>
              <a:buNone/>
            </a:pPr>
            <a:endParaRPr sz="1450" b="1" i="0" u="sng" strike="noStrike" cap="none">
              <a:solidFill>
                <a:srgbClr val="4C4C4C"/>
              </a:solidFill>
              <a:highlight>
                <a:srgbClr val="FFFFFF"/>
              </a:highlight>
              <a:latin typeface="Arial"/>
              <a:ea typeface="Arial"/>
              <a:cs typeface="Arial"/>
              <a:sym typeface="Arial"/>
            </a:endParaRPr>
          </a:p>
          <a:p>
            <a:pPr marL="0" marR="0" lvl="0" indent="0" algn="l" rtl="0">
              <a:lnSpc>
                <a:spcPct val="115000"/>
              </a:lnSpc>
              <a:spcBef>
                <a:spcPts val="0"/>
              </a:spcBef>
              <a:spcAft>
                <a:spcPts val="0"/>
              </a:spcAft>
              <a:buClr>
                <a:srgbClr val="000000"/>
              </a:buClr>
              <a:buSzPts val="1450"/>
              <a:buFont typeface="Arial"/>
              <a:buNone/>
            </a:pPr>
            <a:endParaRPr sz="1450" b="1" i="0" u="sng" strike="noStrike" cap="none">
              <a:solidFill>
                <a:srgbClr val="4C4C4C"/>
              </a:solidFill>
              <a:highlight>
                <a:srgbClr val="FFFFFF"/>
              </a:highlight>
              <a:latin typeface="Arial"/>
              <a:ea typeface="Arial"/>
              <a:cs typeface="Arial"/>
              <a:sym typeface="Arial"/>
            </a:endParaRPr>
          </a:p>
          <a:p>
            <a:pPr marL="0" marR="0" lvl="0" indent="0" algn="l" rtl="0">
              <a:lnSpc>
                <a:spcPct val="115000"/>
              </a:lnSpc>
              <a:spcBef>
                <a:spcPts val="0"/>
              </a:spcBef>
              <a:spcAft>
                <a:spcPts val="0"/>
              </a:spcAft>
              <a:buClr>
                <a:srgbClr val="000000"/>
              </a:buClr>
              <a:buSzPts val="1450"/>
              <a:buFont typeface="Arial"/>
              <a:buNone/>
            </a:pPr>
            <a:endParaRPr sz="1450" b="1" i="0" u="sng" strike="noStrike" cap="none">
              <a:solidFill>
                <a:srgbClr val="4C4C4C"/>
              </a:solidFill>
              <a:highlight>
                <a:srgbClr val="FFFFFF"/>
              </a:highlight>
              <a:latin typeface="Arial"/>
              <a:ea typeface="Arial"/>
              <a:cs typeface="Arial"/>
              <a:sym typeface="Arial"/>
            </a:endParaRPr>
          </a:p>
          <a:p>
            <a:pPr marL="0" marR="0" lvl="0" indent="0" algn="l" rtl="0">
              <a:lnSpc>
                <a:spcPct val="115000"/>
              </a:lnSpc>
              <a:spcBef>
                <a:spcPts val="0"/>
              </a:spcBef>
              <a:spcAft>
                <a:spcPts val="0"/>
              </a:spcAft>
              <a:buClr>
                <a:srgbClr val="000000"/>
              </a:buClr>
              <a:buSzPts val="1450"/>
              <a:buFont typeface="Arial"/>
              <a:buNone/>
            </a:pPr>
            <a:endParaRPr sz="1450" b="0" i="0" u="none" strike="noStrike" cap="none">
              <a:solidFill>
                <a:srgbClr val="4C4C4C"/>
              </a:solidFill>
              <a:highlight>
                <a:srgbClr val="FFFFFF"/>
              </a:highlight>
              <a:latin typeface="Arial"/>
              <a:ea typeface="Arial"/>
              <a:cs typeface="Arial"/>
              <a:sym typeface="Arial"/>
            </a:endParaRPr>
          </a:p>
          <a:p>
            <a:pPr marL="0" marR="0" lvl="0" indent="0" algn="l" rtl="0">
              <a:lnSpc>
                <a:spcPct val="115000"/>
              </a:lnSpc>
              <a:spcBef>
                <a:spcPts val="0"/>
              </a:spcBef>
              <a:spcAft>
                <a:spcPts val="0"/>
              </a:spcAft>
              <a:buClr>
                <a:srgbClr val="000000"/>
              </a:buClr>
              <a:buSzPts val="1450"/>
              <a:buFont typeface="Arial"/>
              <a:buNone/>
            </a:pPr>
            <a:endParaRPr sz="1450" b="0" i="0" u="none" strike="noStrike" cap="none">
              <a:solidFill>
                <a:srgbClr val="4C4C4C"/>
              </a:solidFill>
              <a:highlight>
                <a:srgbClr val="FFFFFF"/>
              </a:highlight>
              <a:latin typeface="Arial"/>
              <a:ea typeface="Arial"/>
              <a:cs typeface="Arial"/>
              <a:sym typeface="Arial"/>
            </a:endParaRPr>
          </a:p>
          <a:p>
            <a:pPr marL="0" marR="0" lvl="0" indent="0" algn="l" rtl="0">
              <a:lnSpc>
                <a:spcPct val="115000"/>
              </a:lnSpc>
              <a:spcBef>
                <a:spcPts val="0"/>
              </a:spcBef>
              <a:spcAft>
                <a:spcPts val="0"/>
              </a:spcAft>
              <a:buClr>
                <a:srgbClr val="000000"/>
              </a:buClr>
              <a:buSzPts val="1450"/>
              <a:buFont typeface="Arial"/>
              <a:buNone/>
            </a:pPr>
            <a:endParaRPr sz="1450" b="0" i="0" u="none" strike="noStrike" cap="none">
              <a:solidFill>
                <a:srgbClr val="4C4C4C"/>
              </a:solidFill>
              <a:highlight>
                <a:srgbClr val="FFFFFF"/>
              </a:highlight>
              <a:latin typeface="Arial"/>
              <a:ea typeface="Arial"/>
              <a:cs typeface="Arial"/>
              <a:sym typeface="Arial"/>
            </a:endParaRPr>
          </a:p>
          <a:p>
            <a:pPr marL="0" marR="0" lvl="0" indent="0" algn="l" rtl="0">
              <a:lnSpc>
                <a:spcPct val="115000"/>
              </a:lnSpc>
              <a:spcBef>
                <a:spcPts val="0"/>
              </a:spcBef>
              <a:spcAft>
                <a:spcPts val="0"/>
              </a:spcAft>
              <a:buClr>
                <a:srgbClr val="000000"/>
              </a:buClr>
              <a:buSzPts val="1450"/>
              <a:buFont typeface="Arial"/>
              <a:buNone/>
            </a:pPr>
            <a:r>
              <a:rPr lang="en" sz="1450" b="0" i="0" u="none" strike="noStrike" cap="none">
                <a:solidFill>
                  <a:srgbClr val="4C4C4C"/>
                </a:solidFill>
                <a:highlight>
                  <a:srgbClr val="FFFFFF"/>
                </a:highlight>
                <a:latin typeface="Arial"/>
                <a:ea typeface="Arial"/>
                <a:cs typeface="Arial"/>
                <a:sym typeface="Arial"/>
              </a:rPr>
              <a:t>  </a:t>
            </a:r>
            <a:endParaRPr sz="1450" b="0" i="0" u="none" strike="noStrike" cap="none">
              <a:solidFill>
                <a:srgbClr val="4C4C4C"/>
              </a:solidFill>
              <a:highlight>
                <a:srgbClr val="FFFFFF"/>
              </a:highlight>
              <a:latin typeface="Arial"/>
              <a:ea typeface="Arial"/>
              <a:cs typeface="Arial"/>
              <a:sym typeface="Arial"/>
            </a:endParaRPr>
          </a:p>
          <a:p>
            <a:pPr marL="0" marR="0" lvl="0" indent="0" algn="l" rtl="0">
              <a:lnSpc>
                <a:spcPct val="115000"/>
              </a:lnSpc>
              <a:spcBef>
                <a:spcPts val="0"/>
              </a:spcBef>
              <a:spcAft>
                <a:spcPts val="0"/>
              </a:spcAft>
              <a:buClr>
                <a:srgbClr val="000000"/>
              </a:buClr>
              <a:buSzPts val="1450"/>
              <a:buFont typeface="Arial"/>
              <a:buNone/>
            </a:pPr>
            <a:endParaRPr sz="1450" b="0" i="0" u="none" strike="noStrike" cap="none">
              <a:solidFill>
                <a:srgbClr val="4C4C4C"/>
              </a:solidFill>
              <a:highlight>
                <a:srgbClr val="FFFFFF"/>
              </a:highlight>
              <a:latin typeface="Arial"/>
              <a:ea typeface="Arial"/>
              <a:cs typeface="Arial"/>
              <a:sym typeface="Arial"/>
            </a:endParaRPr>
          </a:p>
          <a:p>
            <a:pPr marL="0" marR="0" lvl="0" indent="0" algn="l" rtl="0">
              <a:lnSpc>
                <a:spcPct val="115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pic>
        <p:nvPicPr>
          <p:cNvPr id="170" name="Google Shape;170;p22"/>
          <p:cNvPicPr preferRelativeResize="0"/>
          <p:nvPr/>
        </p:nvPicPr>
        <p:blipFill rotWithShape="1">
          <a:blip r:embed="rId5">
            <a:alphaModFix/>
          </a:blip>
          <a:srcRect/>
          <a:stretch/>
        </p:blipFill>
        <p:spPr>
          <a:xfrm>
            <a:off x="5641650" y="828425"/>
            <a:ext cx="3214225" cy="3214225"/>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74"/>
        <p:cNvGrpSpPr/>
        <p:nvPr/>
      </p:nvGrpSpPr>
      <p:grpSpPr>
        <a:xfrm>
          <a:off x="0" y="0"/>
          <a:ext cx="0" cy="0"/>
          <a:chOff x="0" y="0"/>
          <a:chExt cx="0" cy="0"/>
        </a:xfrm>
      </p:grpSpPr>
      <p:cxnSp>
        <p:nvCxnSpPr>
          <p:cNvPr id="175" name="Google Shape;175;p23"/>
          <p:cNvCxnSpPr/>
          <p:nvPr/>
        </p:nvCxnSpPr>
        <p:spPr>
          <a:xfrm>
            <a:off x="602395" y="1040418"/>
            <a:ext cx="8100" cy="4093800"/>
          </a:xfrm>
          <a:prstGeom prst="straightConnector1">
            <a:avLst/>
          </a:prstGeom>
          <a:noFill/>
          <a:ln w="38100" cap="flat" cmpd="sng">
            <a:solidFill>
              <a:srgbClr val="6AA84F"/>
            </a:solidFill>
            <a:prstDash val="solid"/>
            <a:round/>
            <a:headEnd type="none" w="sm" len="sm"/>
            <a:tailEnd type="none" w="sm" len="sm"/>
          </a:ln>
        </p:spPr>
      </p:cxnSp>
      <p:pic>
        <p:nvPicPr>
          <p:cNvPr id="176" name="Google Shape;176;p23"/>
          <p:cNvPicPr preferRelativeResize="0"/>
          <p:nvPr/>
        </p:nvPicPr>
        <p:blipFill rotWithShape="1">
          <a:blip r:embed="rId3">
            <a:alphaModFix/>
          </a:blip>
          <a:srcRect/>
          <a:stretch/>
        </p:blipFill>
        <p:spPr>
          <a:xfrm>
            <a:off x="197537" y="154076"/>
            <a:ext cx="817827" cy="792722"/>
          </a:xfrm>
          <a:prstGeom prst="rect">
            <a:avLst/>
          </a:prstGeom>
          <a:noFill/>
          <a:ln>
            <a:noFill/>
          </a:ln>
        </p:spPr>
      </p:pic>
      <p:cxnSp>
        <p:nvCxnSpPr>
          <p:cNvPr id="177" name="Google Shape;177;p23"/>
          <p:cNvCxnSpPr/>
          <p:nvPr/>
        </p:nvCxnSpPr>
        <p:spPr>
          <a:xfrm flipH="1">
            <a:off x="589500" y="5134250"/>
            <a:ext cx="8568900" cy="11700"/>
          </a:xfrm>
          <a:prstGeom prst="straightConnector1">
            <a:avLst/>
          </a:prstGeom>
          <a:noFill/>
          <a:ln w="38100" cap="flat" cmpd="sng">
            <a:solidFill>
              <a:srgbClr val="6AA84F"/>
            </a:solidFill>
            <a:prstDash val="solid"/>
            <a:round/>
            <a:headEnd type="none" w="sm" len="sm"/>
            <a:tailEnd type="none" w="sm" len="sm"/>
          </a:ln>
        </p:spPr>
      </p:cxnSp>
      <p:pic>
        <p:nvPicPr>
          <p:cNvPr id="178" name="Google Shape;178;p23"/>
          <p:cNvPicPr preferRelativeResize="0"/>
          <p:nvPr/>
        </p:nvPicPr>
        <p:blipFill rotWithShape="1">
          <a:blip r:embed="rId4">
            <a:alphaModFix/>
          </a:blip>
          <a:srcRect/>
          <a:stretch/>
        </p:blipFill>
        <p:spPr>
          <a:xfrm>
            <a:off x="7279200" y="4609750"/>
            <a:ext cx="1648699" cy="470950"/>
          </a:xfrm>
          <a:prstGeom prst="rect">
            <a:avLst/>
          </a:prstGeom>
          <a:noFill/>
          <a:ln>
            <a:noFill/>
          </a:ln>
        </p:spPr>
      </p:pic>
      <p:sp>
        <p:nvSpPr>
          <p:cNvPr id="179" name="Google Shape;179;p23"/>
          <p:cNvSpPr txBox="1"/>
          <p:nvPr/>
        </p:nvSpPr>
        <p:spPr>
          <a:xfrm>
            <a:off x="1132950" y="247425"/>
            <a:ext cx="6878100" cy="3998700"/>
          </a:xfrm>
          <a:prstGeom prst="rect">
            <a:avLst/>
          </a:prstGeom>
          <a:noFill/>
          <a:ln>
            <a:noFill/>
          </a:ln>
        </p:spPr>
        <p:txBody>
          <a:bodyPr spcFirstLastPara="1" wrap="square" lIns="91425" tIns="91425" rIns="91425" bIns="91425" anchor="t" anchorCtr="0">
            <a:noAutofit/>
          </a:bodyPr>
          <a:lstStyle/>
          <a:p>
            <a:pPr marL="457200" marR="0" lvl="0" indent="0" algn="l" rtl="0">
              <a:lnSpc>
                <a:spcPct val="115000"/>
              </a:lnSpc>
              <a:spcBef>
                <a:spcPts val="0"/>
              </a:spcBef>
              <a:spcAft>
                <a:spcPts val="0"/>
              </a:spcAft>
              <a:buClr>
                <a:srgbClr val="000000"/>
              </a:buClr>
              <a:buSzPts val="1450"/>
              <a:buFont typeface="Arial"/>
              <a:buNone/>
            </a:pPr>
            <a:endParaRPr sz="1450" b="0" i="0" u="none" strike="noStrike" cap="none">
              <a:solidFill>
                <a:srgbClr val="4C4C4C"/>
              </a:solidFill>
              <a:highlight>
                <a:srgbClr val="FFFFFF"/>
              </a:highlight>
              <a:latin typeface="Arial"/>
              <a:ea typeface="Arial"/>
              <a:cs typeface="Arial"/>
              <a:sym typeface="Arial"/>
            </a:endParaRPr>
          </a:p>
          <a:p>
            <a:pPr marL="0" marR="0" lvl="0" indent="0" algn="l" rtl="0">
              <a:lnSpc>
                <a:spcPct val="115000"/>
              </a:lnSpc>
              <a:spcBef>
                <a:spcPts val="0"/>
              </a:spcBef>
              <a:spcAft>
                <a:spcPts val="0"/>
              </a:spcAft>
              <a:buClr>
                <a:srgbClr val="000000"/>
              </a:buClr>
              <a:buSzPts val="2000"/>
              <a:buFont typeface="Arial"/>
              <a:buNone/>
            </a:pPr>
            <a:endParaRPr sz="2000" b="0" i="0" u="none" strike="noStrike" cap="none">
              <a:solidFill>
                <a:schemeClr val="dk1"/>
              </a:solidFill>
              <a:highlight>
                <a:srgbClr val="FFFFFF"/>
              </a:highlight>
              <a:latin typeface="Arial"/>
              <a:ea typeface="Arial"/>
              <a:cs typeface="Arial"/>
              <a:sym typeface="Arial"/>
            </a:endParaRPr>
          </a:p>
        </p:txBody>
      </p:sp>
      <p:sp>
        <p:nvSpPr>
          <p:cNvPr id="180" name="Google Shape;180;p23"/>
          <p:cNvSpPr txBox="1"/>
          <p:nvPr/>
        </p:nvSpPr>
        <p:spPr>
          <a:xfrm>
            <a:off x="919875" y="399875"/>
            <a:ext cx="4412400" cy="3478200"/>
          </a:xfrm>
          <a:prstGeom prst="rect">
            <a:avLst/>
          </a:prstGeom>
          <a:noFill/>
          <a:ln>
            <a:noFill/>
          </a:ln>
        </p:spPr>
        <p:txBody>
          <a:bodyPr spcFirstLastPara="1" wrap="square" lIns="91425" tIns="91425" rIns="91425" bIns="91425" anchor="t" anchorCtr="0">
            <a:noAutofit/>
          </a:bodyPr>
          <a:lstStyle/>
          <a:p>
            <a:pPr marL="0" marR="0" lvl="0" indent="0" algn="ctr" rtl="0">
              <a:lnSpc>
                <a:spcPct val="100000"/>
              </a:lnSpc>
              <a:spcBef>
                <a:spcPts val="0"/>
              </a:spcBef>
              <a:spcAft>
                <a:spcPts val="0"/>
              </a:spcAft>
              <a:buClr>
                <a:srgbClr val="000000"/>
              </a:buClr>
              <a:buSzPts val="1800"/>
              <a:buFont typeface="Arial"/>
              <a:buNone/>
            </a:pPr>
            <a:r>
              <a:rPr lang="en" sz="1800" b="1" u="sng">
                <a:highlight>
                  <a:srgbClr val="FFFFFF"/>
                </a:highlight>
              </a:rPr>
              <a:t>Sprendimai</a:t>
            </a:r>
            <a:endParaRPr sz="1800" b="1" i="0" u="sng" strike="noStrike" cap="none">
              <a:highlight>
                <a:srgbClr val="FFFFFF"/>
              </a:highlight>
              <a:latin typeface="Arial"/>
              <a:ea typeface="Arial"/>
              <a:cs typeface="Arial"/>
              <a:sym typeface="Arial"/>
            </a:endParaRPr>
          </a:p>
          <a:p>
            <a:pPr marL="0" marR="0" lvl="0" indent="0" algn="l" rtl="0">
              <a:lnSpc>
                <a:spcPct val="150000"/>
              </a:lnSpc>
              <a:spcBef>
                <a:spcPts val="0"/>
              </a:spcBef>
              <a:spcAft>
                <a:spcPts val="0"/>
              </a:spcAft>
              <a:buClr>
                <a:srgbClr val="000000"/>
              </a:buClr>
              <a:buSzPts val="1400"/>
              <a:buFont typeface="Arial"/>
              <a:buNone/>
            </a:pPr>
            <a:endParaRPr sz="1400" b="0" i="0" u="none" strike="noStrike" cap="none">
              <a:solidFill>
                <a:schemeClr val="dk1"/>
              </a:solidFill>
              <a:latin typeface="Arial"/>
              <a:ea typeface="Arial"/>
              <a:cs typeface="Arial"/>
              <a:sym typeface="Arial"/>
            </a:endParaRPr>
          </a:p>
          <a:p>
            <a:pPr marL="457200" marR="0" lvl="0" indent="-317500" algn="l" rtl="0">
              <a:lnSpc>
                <a:spcPct val="100000"/>
              </a:lnSpc>
              <a:spcBef>
                <a:spcPts val="0"/>
              </a:spcBef>
              <a:spcAft>
                <a:spcPts val="0"/>
              </a:spcAft>
              <a:buClr>
                <a:schemeClr val="dk1"/>
              </a:buClr>
              <a:buSzPts val="1400"/>
              <a:buFont typeface="Arial"/>
              <a:buChar char="●"/>
            </a:pPr>
            <a:r>
              <a:rPr lang="en" sz="1600" b="1">
                <a:solidFill>
                  <a:schemeClr val="dk1"/>
                </a:solidFill>
              </a:rPr>
              <a:t>Pakartotinis</a:t>
            </a:r>
            <a:r>
              <a:rPr lang="en" sz="1600">
                <a:solidFill>
                  <a:schemeClr val="dk1"/>
                </a:solidFill>
              </a:rPr>
              <a:t> r</a:t>
            </a:r>
            <a:r>
              <a:rPr lang="en" sz="1600" b="1">
                <a:solidFill>
                  <a:schemeClr val="dk1"/>
                </a:solidFill>
              </a:rPr>
              <a:t>ankšluosčių ir patalynės panaudojimas</a:t>
            </a:r>
            <a:r>
              <a:rPr lang="en" sz="1600">
                <a:solidFill>
                  <a:schemeClr val="dk1"/>
                </a:solidFill>
              </a:rPr>
              <a:t> (svečiai gali nurodyti viešbučiui palikti šiek tiek panaudotus rankšluosčius ar patalynę, kad būtų sumažintas vandens sunaudojimas) </a:t>
            </a:r>
            <a:endParaRPr sz="1600">
              <a:solidFill>
                <a:schemeClr val="dk1"/>
              </a:solidFill>
            </a:endParaRPr>
          </a:p>
          <a:p>
            <a:pPr marL="457200" marR="0" lvl="0" indent="0" algn="just" rtl="0">
              <a:lnSpc>
                <a:spcPct val="100000"/>
              </a:lnSpc>
              <a:spcBef>
                <a:spcPts val="0"/>
              </a:spcBef>
              <a:spcAft>
                <a:spcPts val="0"/>
              </a:spcAft>
              <a:buClr>
                <a:srgbClr val="000000"/>
              </a:buClr>
              <a:buSzPts val="1600"/>
              <a:buFont typeface="Arial"/>
              <a:buNone/>
            </a:pPr>
            <a:endParaRPr sz="1600" b="0" i="0" u="none" strike="noStrike" cap="none">
              <a:solidFill>
                <a:schemeClr val="dk1"/>
              </a:solidFill>
              <a:latin typeface="Arial"/>
              <a:ea typeface="Arial"/>
              <a:cs typeface="Arial"/>
              <a:sym typeface="Arial"/>
            </a:endParaRPr>
          </a:p>
          <a:p>
            <a:pPr marL="457200" marR="0" lvl="0" indent="-330200" algn="l" rtl="0">
              <a:lnSpc>
                <a:spcPct val="100000"/>
              </a:lnSpc>
              <a:spcBef>
                <a:spcPts val="0"/>
              </a:spcBef>
              <a:spcAft>
                <a:spcPts val="0"/>
              </a:spcAft>
              <a:buClr>
                <a:schemeClr val="dk1"/>
              </a:buClr>
              <a:buSzPts val="1600"/>
              <a:buFont typeface="Verdana"/>
              <a:buChar char="●"/>
            </a:pPr>
            <a:r>
              <a:rPr lang="en" sz="1600" b="1">
                <a:solidFill>
                  <a:schemeClr val="dk1"/>
                </a:solidFill>
              </a:rPr>
              <a:t>Pasiekiamumas be automobilių</a:t>
            </a:r>
            <a:r>
              <a:rPr lang="en" sz="1600">
                <a:solidFill>
                  <a:schemeClr val="dk1"/>
                </a:solidFill>
              </a:rPr>
              <a:t> ir judėjimas vietoje naudojant žaliąsias susisiekimo priemones</a:t>
            </a:r>
            <a:endParaRPr b="1">
              <a:solidFill>
                <a:schemeClr val="dk1"/>
              </a:solidFill>
            </a:endParaRPr>
          </a:p>
          <a:p>
            <a:pPr marL="457200" marR="0" lvl="0" indent="0" algn="just" rtl="0">
              <a:lnSpc>
                <a:spcPct val="100000"/>
              </a:lnSpc>
              <a:spcBef>
                <a:spcPts val="0"/>
              </a:spcBef>
              <a:spcAft>
                <a:spcPts val="0"/>
              </a:spcAft>
              <a:buClr>
                <a:srgbClr val="000000"/>
              </a:buClr>
              <a:buSzPts val="1600"/>
              <a:buFont typeface="Arial"/>
              <a:buNone/>
            </a:pPr>
            <a:endParaRPr sz="1600" b="0" i="0" u="none" strike="noStrike" cap="none">
              <a:solidFill>
                <a:schemeClr val="dk1"/>
              </a:solidFill>
              <a:latin typeface="Arial"/>
              <a:ea typeface="Arial"/>
              <a:cs typeface="Arial"/>
              <a:sym typeface="Arial"/>
            </a:endParaRPr>
          </a:p>
          <a:p>
            <a:pPr marL="457200" marR="0" lvl="0" indent="-330200" algn="l" rtl="0">
              <a:lnSpc>
                <a:spcPct val="100000"/>
              </a:lnSpc>
              <a:spcBef>
                <a:spcPts val="0"/>
              </a:spcBef>
              <a:spcAft>
                <a:spcPts val="0"/>
              </a:spcAft>
              <a:buClr>
                <a:schemeClr val="dk1"/>
              </a:buClr>
              <a:buSzPts val="1600"/>
              <a:buFont typeface="Arial"/>
              <a:buChar char="●"/>
            </a:pPr>
            <a:r>
              <a:rPr lang="en" sz="1600">
                <a:solidFill>
                  <a:schemeClr val="dk1"/>
                </a:solidFill>
              </a:rPr>
              <a:t>Tiekiamas </a:t>
            </a:r>
            <a:r>
              <a:rPr lang="en" sz="1600" b="1">
                <a:solidFill>
                  <a:schemeClr val="dk1"/>
                </a:solidFill>
              </a:rPr>
              <a:t>ekologiškas ir vietoje užaugintas maistas</a:t>
            </a:r>
            <a:endParaRPr sz="1600" b="1">
              <a:solidFill>
                <a:schemeClr val="dk1"/>
              </a:solidFill>
            </a:endParaRPr>
          </a:p>
          <a:p>
            <a:pPr marL="457200" lvl="0" indent="0" algn="just" rtl="0">
              <a:lnSpc>
                <a:spcPct val="115000"/>
              </a:lnSpc>
              <a:spcBef>
                <a:spcPts val="0"/>
              </a:spcBef>
              <a:spcAft>
                <a:spcPts val="0"/>
              </a:spcAft>
              <a:buNone/>
            </a:pPr>
            <a:endParaRPr sz="1600">
              <a:solidFill>
                <a:schemeClr val="dk1"/>
              </a:solidFill>
            </a:endParaRPr>
          </a:p>
          <a:p>
            <a:pPr marL="457200" lvl="0" indent="-330200" algn="l" rtl="0">
              <a:lnSpc>
                <a:spcPct val="115000"/>
              </a:lnSpc>
              <a:spcBef>
                <a:spcPts val="0"/>
              </a:spcBef>
              <a:spcAft>
                <a:spcPts val="0"/>
              </a:spcAft>
              <a:buClr>
                <a:schemeClr val="dk1"/>
              </a:buClr>
              <a:buSzPts val="1600"/>
              <a:buChar char="●"/>
            </a:pPr>
            <a:r>
              <a:rPr lang="en" sz="1600">
                <a:solidFill>
                  <a:schemeClr val="dk1"/>
                </a:solidFill>
              </a:rPr>
              <a:t>Viešbučio aplinkoje </a:t>
            </a:r>
            <a:r>
              <a:rPr lang="en" sz="1600" b="1">
                <a:solidFill>
                  <a:schemeClr val="dk1"/>
                </a:solidFill>
              </a:rPr>
              <a:t>nerūkoma</a:t>
            </a:r>
            <a:endParaRPr sz="1600" b="1">
              <a:solidFill>
                <a:schemeClr val="dk1"/>
              </a:solidFill>
            </a:endParaRPr>
          </a:p>
          <a:p>
            <a:pPr marL="0" marR="0" lvl="0" indent="0" algn="l" rtl="0">
              <a:lnSpc>
                <a:spcPct val="100000"/>
              </a:lnSpc>
              <a:spcBef>
                <a:spcPts val="0"/>
              </a:spcBef>
              <a:spcAft>
                <a:spcPts val="0"/>
              </a:spcAft>
              <a:buNone/>
            </a:pPr>
            <a:endParaRPr sz="1600" b="1">
              <a:solidFill>
                <a:schemeClr val="dk1"/>
              </a:solidFill>
            </a:endParaRPr>
          </a:p>
          <a:p>
            <a:pPr marL="0" marR="0" lvl="0" indent="0" algn="l" rtl="0">
              <a:lnSpc>
                <a:spcPct val="100000"/>
              </a:lnSpc>
              <a:spcBef>
                <a:spcPts val="0"/>
              </a:spcBef>
              <a:spcAft>
                <a:spcPts val="0"/>
              </a:spcAft>
              <a:buNone/>
            </a:pPr>
            <a:endParaRPr sz="1600" b="1">
              <a:solidFill>
                <a:schemeClr val="dk1"/>
              </a:solidFill>
            </a:endParaRPr>
          </a:p>
          <a:p>
            <a:pPr marL="457200" marR="0" lvl="0" indent="0" algn="just" rtl="0">
              <a:lnSpc>
                <a:spcPct val="100000"/>
              </a:lnSpc>
              <a:spcBef>
                <a:spcPts val="0"/>
              </a:spcBef>
              <a:spcAft>
                <a:spcPts val="0"/>
              </a:spcAft>
              <a:buNone/>
            </a:pPr>
            <a:endParaRPr sz="1600">
              <a:solidFill>
                <a:schemeClr val="dk1"/>
              </a:solidFill>
            </a:endParaRPr>
          </a:p>
          <a:p>
            <a:pPr marL="0" marR="0" lvl="0" indent="0" algn="l" rtl="0">
              <a:lnSpc>
                <a:spcPct val="115000"/>
              </a:lnSpc>
              <a:spcBef>
                <a:spcPts val="0"/>
              </a:spcBef>
              <a:spcAft>
                <a:spcPts val="0"/>
              </a:spcAft>
              <a:buClr>
                <a:srgbClr val="000000"/>
              </a:buClr>
              <a:buSzPts val="1600"/>
              <a:buFont typeface="Arial"/>
              <a:buNone/>
            </a:pPr>
            <a:endParaRPr sz="1600" b="0" i="0" u="none" strike="noStrike" cap="none">
              <a:solidFill>
                <a:srgbClr val="4C4C4C"/>
              </a:solidFill>
              <a:highlight>
                <a:schemeClr val="lt1"/>
              </a:highlight>
              <a:latin typeface="Arial"/>
              <a:ea typeface="Arial"/>
              <a:cs typeface="Arial"/>
              <a:sym typeface="Arial"/>
            </a:endParaRPr>
          </a:p>
          <a:p>
            <a:pPr marL="0" marR="0" lvl="0" indent="0" algn="just" rtl="0">
              <a:lnSpc>
                <a:spcPct val="100000"/>
              </a:lnSpc>
              <a:spcBef>
                <a:spcPts val="0"/>
              </a:spcBef>
              <a:spcAft>
                <a:spcPts val="0"/>
              </a:spcAft>
              <a:buClr>
                <a:srgbClr val="000000"/>
              </a:buClr>
              <a:buSzPts val="1600"/>
              <a:buFont typeface="Arial"/>
              <a:buNone/>
            </a:pPr>
            <a:endParaRPr sz="1600" b="0" i="0" u="none" strike="noStrike" cap="none">
              <a:solidFill>
                <a:srgbClr val="4C4C4C"/>
              </a:solidFill>
              <a:highlight>
                <a:schemeClr val="lt1"/>
              </a:highlight>
              <a:latin typeface="Arial"/>
              <a:ea typeface="Arial"/>
              <a:cs typeface="Arial"/>
              <a:sym typeface="Arial"/>
            </a:endParaRPr>
          </a:p>
          <a:p>
            <a:pPr marL="0" marR="0" lvl="0" indent="0" algn="l" rtl="0">
              <a:lnSpc>
                <a:spcPct val="100000"/>
              </a:lnSpc>
              <a:spcBef>
                <a:spcPts val="0"/>
              </a:spcBef>
              <a:spcAft>
                <a:spcPts val="0"/>
              </a:spcAft>
              <a:buClr>
                <a:schemeClr val="dk1"/>
              </a:buClr>
              <a:buSzPts val="1100"/>
              <a:buFont typeface="Arial"/>
              <a:buNone/>
            </a:pPr>
            <a:endParaRPr sz="1600" b="0" i="0" u="none" strike="noStrike" cap="none">
              <a:solidFill>
                <a:schemeClr val="dk1"/>
              </a:solidFill>
              <a:highlight>
                <a:schemeClr val="lt1"/>
              </a:highlight>
              <a:latin typeface="Arial"/>
              <a:ea typeface="Arial"/>
              <a:cs typeface="Arial"/>
              <a:sym typeface="Arial"/>
            </a:endParaRPr>
          </a:p>
          <a:p>
            <a:pPr marL="0" marR="0" lvl="0" indent="0" algn="l" rtl="0">
              <a:lnSpc>
                <a:spcPct val="115000"/>
              </a:lnSpc>
              <a:spcBef>
                <a:spcPts val="0"/>
              </a:spcBef>
              <a:spcAft>
                <a:spcPts val="0"/>
              </a:spcAft>
              <a:buClr>
                <a:srgbClr val="000000"/>
              </a:buClr>
              <a:buSzPts val="1450"/>
              <a:buFont typeface="Arial"/>
              <a:buNone/>
            </a:pPr>
            <a:endParaRPr sz="1450" b="0" i="0" u="none" strike="noStrike" cap="none">
              <a:solidFill>
                <a:srgbClr val="4C4C4C"/>
              </a:solidFill>
              <a:highlight>
                <a:srgbClr val="FFFFFF"/>
              </a:highlight>
              <a:latin typeface="Arial"/>
              <a:ea typeface="Arial"/>
              <a:cs typeface="Arial"/>
              <a:sym typeface="Arial"/>
            </a:endParaRPr>
          </a:p>
          <a:p>
            <a:pPr marL="0" marR="0" lvl="0" indent="0" algn="l" rtl="0">
              <a:lnSpc>
                <a:spcPct val="115000"/>
              </a:lnSpc>
              <a:spcBef>
                <a:spcPts val="0"/>
              </a:spcBef>
              <a:spcAft>
                <a:spcPts val="0"/>
              </a:spcAft>
              <a:buClr>
                <a:srgbClr val="000000"/>
              </a:buClr>
              <a:buSzPts val="1450"/>
              <a:buFont typeface="Arial"/>
              <a:buNone/>
            </a:pPr>
            <a:endParaRPr sz="1450" b="0" i="0" u="none" strike="noStrike" cap="none">
              <a:solidFill>
                <a:srgbClr val="4C4C4C"/>
              </a:solidFill>
              <a:highlight>
                <a:srgbClr val="FFFFFF"/>
              </a:highlight>
              <a:latin typeface="Arial"/>
              <a:ea typeface="Arial"/>
              <a:cs typeface="Arial"/>
              <a:sym typeface="Arial"/>
            </a:endParaRPr>
          </a:p>
          <a:p>
            <a:pPr marL="0" marR="0" lvl="0" indent="0" algn="l" rtl="0">
              <a:lnSpc>
                <a:spcPct val="115000"/>
              </a:lnSpc>
              <a:spcBef>
                <a:spcPts val="0"/>
              </a:spcBef>
              <a:spcAft>
                <a:spcPts val="0"/>
              </a:spcAft>
              <a:buClr>
                <a:srgbClr val="000000"/>
              </a:buClr>
              <a:buSzPts val="1450"/>
              <a:buFont typeface="Arial"/>
              <a:buNone/>
            </a:pPr>
            <a:endParaRPr sz="1450" b="1" i="0" u="sng" strike="noStrike" cap="none">
              <a:solidFill>
                <a:srgbClr val="4C4C4C"/>
              </a:solidFill>
              <a:highlight>
                <a:srgbClr val="FFFFFF"/>
              </a:highlight>
              <a:latin typeface="Arial"/>
              <a:ea typeface="Arial"/>
              <a:cs typeface="Arial"/>
              <a:sym typeface="Arial"/>
            </a:endParaRPr>
          </a:p>
          <a:p>
            <a:pPr marL="0" marR="0" lvl="0" indent="0" algn="l" rtl="0">
              <a:lnSpc>
                <a:spcPct val="115000"/>
              </a:lnSpc>
              <a:spcBef>
                <a:spcPts val="0"/>
              </a:spcBef>
              <a:spcAft>
                <a:spcPts val="0"/>
              </a:spcAft>
              <a:buClr>
                <a:srgbClr val="000000"/>
              </a:buClr>
              <a:buSzPts val="1450"/>
              <a:buFont typeface="Arial"/>
              <a:buNone/>
            </a:pPr>
            <a:endParaRPr sz="1450" b="1" i="0" u="sng" strike="noStrike" cap="none">
              <a:solidFill>
                <a:srgbClr val="4C4C4C"/>
              </a:solidFill>
              <a:highlight>
                <a:srgbClr val="FFFFFF"/>
              </a:highlight>
              <a:latin typeface="Arial"/>
              <a:ea typeface="Arial"/>
              <a:cs typeface="Arial"/>
              <a:sym typeface="Arial"/>
            </a:endParaRPr>
          </a:p>
          <a:p>
            <a:pPr marL="0" marR="0" lvl="0" indent="0" algn="l" rtl="0">
              <a:lnSpc>
                <a:spcPct val="115000"/>
              </a:lnSpc>
              <a:spcBef>
                <a:spcPts val="0"/>
              </a:spcBef>
              <a:spcAft>
                <a:spcPts val="0"/>
              </a:spcAft>
              <a:buClr>
                <a:srgbClr val="000000"/>
              </a:buClr>
              <a:buSzPts val="1450"/>
              <a:buFont typeface="Arial"/>
              <a:buNone/>
            </a:pPr>
            <a:endParaRPr sz="1450" b="1" i="0" u="sng" strike="noStrike" cap="none">
              <a:solidFill>
                <a:srgbClr val="4C4C4C"/>
              </a:solidFill>
              <a:highlight>
                <a:srgbClr val="FFFFFF"/>
              </a:highlight>
              <a:latin typeface="Arial"/>
              <a:ea typeface="Arial"/>
              <a:cs typeface="Arial"/>
              <a:sym typeface="Arial"/>
            </a:endParaRPr>
          </a:p>
          <a:p>
            <a:pPr marL="0" marR="0" lvl="0" indent="0" algn="l" rtl="0">
              <a:lnSpc>
                <a:spcPct val="115000"/>
              </a:lnSpc>
              <a:spcBef>
                <a:spcPts val="0"/>
              </a:spcBef>
              <a:spcAft>
                <a:spcPts val="0"/>
              </a:spcAft>
              <a:buClr>
                <a:srgbClr val="000000"/>
              </a:buClr>
              <a:buSzPts val="1450"/>
              <a:buFont typeface="Arial"/>
              <a:buNone/>
            </a:pPr>
            <a:endParaRPr sz="1450" b="1" i="0" u="sng" strike="noStrike" cap="none">
              <a:solidFill>
                <a:srgbClr val="4C4C4C"/>
              </a:solidFill>
              <a:highlight>
                <a:srgbClr val="FFFFFF"/>
              </a:highlight>
              <a:latin typeface="Arial"/>
              <a:ea typeface="Arial"/>
              <a:cs typeface="Arial"/>
              <a:sym typeface="Arial"/>
            </a:endParaRPr>
          </a:p>
          <a:p>
            <a:pPr marL="0" marR="0" lvl="0" indent="0" algn="l" rtl="0">
              <a:lnSpc>
                <a:spcPct val="115000"/>
              </a:lnSpc>
              <a:spcBef>
                <a:spcPts val="0"/>
              </a:spcBef>
              <a:spcAft>
                <a:spcPts val="0"/>
              </a:spcAft>
              <a:buClr>
                <a:srgbClr val="000000"/>
              </a:buClr>
              <a:buSzPts val="1450"/>
              <a:buFont typeface="Arial"/>
              <a:buNone/>
            </a:pPr>
            <a:endParaRPr sz="1450" b="1" i="0" u="sng" strike="noStrike" cap="none">
              <a:solidFill>
                <a:srgbClr val="4C4C4C"/>
              </a:solidFill>
              <a:highlight>
                <a:srgbClr val="FFFFFF"/>
              </a:highlight>
              <a:latin typeface="Arial"/>
              <a:ea typeface="Arial"/>
              <a:cs typeface="Arial"/>
              <a:sym typeface="Arial"/>
            </a:endParaRPr>
          </a:p>
          <a:p>
            <a:pPr marL="0" marR="0" lvl="0" indent="0" algn="l" rtl="0">
              <a:lnSpc>
                <a:spcPct val="115000"/>
              </a:lnSpc>
              <a:spcBef>
                <a:spcPts val="0"/>
              </a:spcBef>
              <a:spcAft>
                <a:spcPts val="0"/>
              </a:spcAft>
              <a:buClr>
                <a:srgbClr val="000000"/>
              </a:buClr>
              <a:buSzPts val="1450"/>
              <a:buFont typeface="Arial"/>
              <a:buNone/>
            </a:pPr>
            <a:endParaRPr sz="1450" b="1" i="0" u="sng" strike="noStrike" cap="none">
              <a:solidFill>
                <a:srgbClr val="4C4C4C"/>
              </a:solidFill>
              <a:highlight>
                <a:srgbClr val="FFFFFF"/>
              </a:highlight>
              <a:latin typeface="Arial"/>
              <a:ea typeface="Arial"/>
              <a:cs typeface="Arial"/>
              <a:sym typeface="Arial"/>
            </a:endParaRPr>
          </a:p>
          <a:p>
            <a:pPr marL="0" marR="0" lvl="0" indent="0" algn="l" rtl="0">
              <a:lnSpc>
                <a:spcPct val="115000"/>
              </a:lnSpc>
              <a:spcBef>
                <a:spcPts val="0"/>
              </a:spcBef>
              <a:spcAft>
                <a:spcPts val="0"/>
              </a:spcAft>
              <a:buClr>
                <a:srgbClr val="000000"/>
              </a:buClr>
              <a:buSzPts val="1450"/>
              <a:buFont typeface="Arial"/>
              <a:buNone/>
            </a:pPr>
            <a:endParaRPr sz="1450" b="0" i="0" u="none" strike="noStrike" cap="none">
              <a:solidFill>
                <a:srgbClr val="4C4C4C"/>
              </a:solidFill>
              <a:highlight>
                <a:srgbClr val="FFFFFF"/>
              </a:highlight>
              <a:latin typeface="Arial"/>
              <a:ea typeface="Arial"/>
              <a:cs typeface="Arial"/>
              <a:sym typeface="Arial"/>
            </a:endParaRPr>
          </a:p>
          <a:p>
            <a:pPr marL="0" marR="0" lvl="0" indent="0" algn="l" rtl="0">
              <a:lnSpc>
                <a:spcPct val="115000"/>
              </a:lnSpc>
              <a:spcBef>
                <a:spcPts val="0"/>
              </a:spcBef>
              <a:spcAft>
                <a:spcPts val="0"/>
              </a:spcAft>
              <a:buClr>
                <a:srgbClr val="000000"/>
              </a:buClr>
              <a:buSzPts val="1450"/>
              <a:buFont typeface="Arial"/>
              <a:buNone/>
            </a:pPr>
            <a:endParaRPr sz="1450" b="0" i="0" u="none" strike="noStrike" cap="none">
              <a:solidFill>
                <a:srgbClr val="4C4C4C"/>
              </a:solidFill>
              <a:highlight>
                <a:srgbClr val="FFFFFF"/>
              </a:highlight>
              <a:latin typeface="Arial"/>
              <a:ea typeface="Arial"/>
              <a:cs typeface="Arial"/>
              <a:sym typeface="Arial"/>
            </a:endParaRPr>
          </a:p>
          <a:p>
            <a:pPr marL="0" marR="0" lvl="0" indent="0" algn="l" rtl="0">
              <a:lnSpc>
                <a:spcPct val="115000"/>
              </a:lnSpc>
              <a:spcBef>
                <a:spcPts val="0"/>
              </a:spcBef>
              <a:spcAft>
                <a:spcPts val="0"/>
              </a:spcAft>
              <a:buClr>
                <a:srgbClr val="000000"/>
              </a:buClr>
              <a:buSzPts val="1450"/>
              <a:buFont typeface="Arial"/>
              <a:buNone/>
            </a:pPr>
            <a:endParaRPr sz="1450" b="0" i="0" u="none" strike="noStrike" cap="none">
              <a:solidFill>
                <a:srgbClr val="4C4C4C"/>
              </a:solidFill>
              <a:highlight>
                <a:srgbClr val="FFFFFF"/>
              </a:highlight>
              <a:latin typeface="Arial"/>
              <a:ea typeface="Arial"/>
              <a:cs typeface="Arial"/>
              <a:sym typeface="Arial"/>
            </a:endParaRPr>
          </a:p>
          <a:p>
            <a:pPr marL="0" marR="0" lvl="0" indent="0" algn="l" rtl="0">
              <a:lnSpc>
                <a:spcPct val="115000"/>
              </a:lnSpc>
              <a:spcBef>
                <a:spcPts val="0"/>
              </a:spcBef>
              <a:spcAft>
                <a:spcPts val="0"/>
              </a:spcAft>
              <a:buClr>
                <a:srgbClr val="000000"/>
              </a:buClr>
              <a:buSzPts val="1450"/>
              <a:buFont typeface="Arial"/>
              <a:buNone/>
            </a:pPr>
            <a:r>
              <a:rPr lang="en" sz="1450" b="0" i="0" u="none" strike="noStrike" cap="none">
                <a:solidFill>
                  <a:srgbClr val="4C4C4C"/>
                </a:solidFill>
                <a:highlight>
                  <a:srgbClr val="FFFFFF"/>
                </a:highlight>
                <a:latin typeface="Arial"/>
                <a:ea typeface="Arial"/>
                <a:cs typeface="Arial"/>
                <a:sym typeface="Arial"/>
              </a:rPr>
              <a:t>  </a:t>
            </a:r>
            <a:endParaRPr sz="1450" b="0" i="0" u="none" strike="noStrike" cap="none">
              <a:solidFill>
                <a:srgbClr val="4C4C4C"/>
              </a:solidFill>
              <a:highlight>
                <a:srgbClr val="FFFFFF"/>
              </a:highlight>
              <a:latin typeface="Arial"/>
              <a:ea typeface="Arial"/>
              <a:cs typeface="Arial"/>
              <a:sym typeface="Arial"/>
            </a:endParaRPr>
          </a:p>
          <a:p>
            <a:pPr marL="0" marR="0" lvl="0" indent="0" algn="l" rtl="0">
              <a:lnSpc>
                <a:spcPct val="115000"/>
              </a:lnSpc>
              <a:spcBef>
                <a:spcPts val="0"/>
              </a:spcBef>
              <a:spcAft>
                <a:spcPts val="0"/>
              </a:spcAft>
              <a:buClr>
                <a:srgbClr val="000000"/>
              </a:buClr>
              <a:buSzPts val="1450"/>
              <a:buFont typeface="Arial"/>
              <a:buNone/>
            </a:pPr>
            <a:endParaRPr sz="1450" b="0" i="0" u="none" strike="noStrike" cap="none">
              <a:solidFill>
                <a:srgbClr val="4C4C4C"/>
              </a:solidFill>
              <a:highlight>
                <a:srgbClr val="FFFFFF"/>
              </a:highlight>
              <a:latin typeface="Arial"/>
              <a:ea typeface="Arial"/>
              <a:cs typeface="Arial"/>
              <a:sym typeface="Arial"/>
            </a:endParaRPr>
          </a:p>
          <a:p>
            <a:pPr marL="0" marR="0" lvl="0" indent="0" algn="l" rtl="0">
              <a:lnSpc>
                <a:spcPct val="115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pic>
        <p:nvPicPr>
          <p:cNvPr id="181" name="Google Shape;181;p23"/>
          <p:cNvPicPr preferRelativeResize="0"/>
          <p:nvPr/>
        </p:nvPicPr>
        <p:blipFill rotWithShape="1">
          <a:blip r:embed="rId5">
            <a:alphaModFix/>
          </a:blip>
          <a:srcRect/>
          <a:stretch/>
        </p:blipFill>
        <p:spPr>
          <a:xfrm>
            <a:off x="5641650" y="828425"/>
            <a:ext cx="3214225" cy="3214225"/>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85"/>
        <p:cNvGrpSpPr/>
        <p:nvPr/>
      </p:nvGrpSpPr>
      <p:grpSpPr>
        <a:xfrm>
          <a:off x="0" y="0"/>
          <a:ext cx="0" cy="0"/>
          <a:chOff x="0" y="0"/>
          <a:chExt cx="0" cy="0"/>
        </a:xfrm>
      </p:grpSpPr>
      <p:cxnSp>
        <p:nvCxnSpPr>
          <p:cNvPr id="186" name="Google Shape;186;p24"/>
          <p:cNvCxnSpPr/>
          <p:nvPr/>
        </p:nvCxnSpPr>
        <p:spPr>
          <a:xfrm>
            <a:off x="602395" y="1040418"/>
            <a:ext cx="8100" cy="4093800"/>
          </a:xfrm>
          <a:prstGeom prst="straightConnector1">
            <a:avLst/>
          </a:prstGeom>
          <a:noFill/>
          <a:ln w="38100" cap="flat" cmpd="sng">
            <a:solidFill>
              <a:srgbClr val="6AA84F"/>
            </a:solidFill>
            <a:prstDash val="solid"/>
            <a:round/>
            <a:headEnd type="none" w="sm" len="sm"/>
            <a:tailEnd type="none" w="sm" len="sm"/>
          </a:ln>
        </p:spPr>
      </p:cxnSp>
      <p:pic>
        <p:nvPicPr>
          <p:cNvPr id="187" name="Google Shape;187;p24"/>
          <p:cNvPicPr preferRelativeResize="0"/>
          <p:nvPr/>
        </p:nvPicPr>
        <p:blipFill rotWithShape="1">
          <a:blip r:embed="rId3">
            <a:alphaModFix/>
          </a:blip>
          <a:srcRect/>
          <a:stretch/>
        </p:blipFill>
        <p:spPr>
          <a:xfrm>
            <a:off x="197537" y="154076"/>
            <a:ext cx="817827" cy="792722"/>
          </a:xfrm>
          <a:prstGeom prst="rect">
            <a:avLst/>
          </a:prstGeom>
          <a:noFill/>
          <a:ln>
            <a:noFill/>
          </a:ln>
        </p:spPr>
      </p:pic>
      <p:cxnSp>
        <p:nvCxnSpPr>
          <p:cNvPr id="188" name="Google Shape;188;p24"/>
          <p:cNvCxnSpPr/>
          <p:nvPr/>
        </p:nvCxnSpPr>
        <p:spPr>
          <a:xfrm flipH="1">
            <a:off x="589500" y="5134250"/>
            <a:ext cx="8568900" cy="11700"/>
          </a:xfrm>
          <a:prstGeom prst="straightConnector1">
            <a:avLst/>
          </a:prstGeom>
          <a:noFill/>
          <a:ln w="38100" cap="flat" cmpd="sng">
            <a:solidFill>
              <a:srgbClr val="6AA84F"/>
            </a:solidFill>
            <a:prstDash val="solid"/>
            <a:round/>
            <a:headEnd type="none" w="sm" len="sm"/>
            <a:tailEnd type="none" w="sm" len="sm"/>
          </a:ln>
        </p:spPr>
      </p:cxnSp>
      <p:pic>
        <p:nvPicPr>
          <p:cNvPr id="189" name="Google Shape;189;p24"/>
          <p:cNvPicPr preferRelativeResize="0"/>
          <p:nvPr/>
        </p:nvPicPr>
        <p:blipFill rotWithShape="1">
          <a:blip r:embed="rId4">
            <a:alphaModFix/>
          </a:blip>
          <a:srcRect/>
          <a:stretch/>
        </p:blipFill>
        <p:spPr>
          <a:xfrm>
            <a:off x="7279200" y="4609750"/>
            <a:ext cx="1648699" cy="470950"/>
          </a:xfrm>
          <a:prstGeom prst="rect">
            <a:avLst/>
          </a:prstGeom>
          <a:noFill/>
          <a:ln>
            <a:noFill/>
          </a:ln>
        </p:spPr>
      </p:pic>
      <p:sp>
        <p:nvSpPr>
          <p:cNvPr id="190" name="Google Shape;190;p24"/>
          <p:cNvSpPr txBox="1"/>
          <p:nvPr/>
        </p:nvSpPr>
        <p:spPr>
          <a:xfrm>
            <a:off x="1132950" y="247425"/>
            <a:ext cx="6878100" cy="3998700"/>
          </a:xfrm>
          <a:prstGeom prst="rect">
            <a:avLst/>
          </a:prstGeom>
          <a:noFill/>
          <a:ln>
            <a:noFill/>
          </a:ln>
        </p:spPr>
        <p:txBody>
          <a:bodyPr spcFirstLastPara="1" wrap="square" lIns="91425" tIns="91425" rIns="91425" bIns="91425" anchor="t" anchorCtr="0">
            <a:noAutofit/>
          </a:bodyPr>
          <a:lstStyle/>
          <a:p>
            <a:pPr marL="457200" marR="0" lvl="0" indent="0" algn="l" rtl="0">
              <a:lnSpc>
                <a:spcPct val="115000"/>
              </a:lnSpc>
              <a:spcBef>
                <a:spcPts val="0"/>
              </a:spcBef>
              <a:spcAft>
                <a:spcPts val="0"/>
              </a:spcAft>
              <a:buClr>
                <a:srgbClr val="000000"/>
              </a:buClr>
              <a:buSzPts val="1450"/>
              <a:buFont typeface="Arial"/>
              <a:buNone/>
            </a:pPr>
            <a:endParaRPr sz="1450" b="0" i="0" u="none" strike="noStrike" cap="none">
              <a:solidFill>
                <a:srgbClr val="4C4C4C"/>
              </a:solidFill>
              <a:highlight>
                <a:srgbClr val="FFFFFF"/>
              </a:highlight>
              <a:latin typeface="Arial"/>
              <a:ea typeface="Arial"/>
              <a:cs typeface="Arial"/>
              <a:sym typeface="Arial"/>
            </a:endParaRPr>
          </a:p>
          <a:p>
            <a:pPr marL="0" marR="0" lvl="0" indent="0" algn="l" rtl="0">
              <a:lnSpc>
                <a:spcPct val="115000"/>
              </a:lnSpc>
              <a:spcBef>
                <a:spcPts val="0"/>
              </a:spcBef>
              <a:spcAft>
                <a:spcPts val="0"/>
              </a:spcAft>
              <a:buClr>
                <a:srgbClr val="000000"/>
              </a:buClr>
              <a:buSzPts val="2000"/>
              <a:buFont typeface="Arial"/>
              <a:buNone/>
            </a:pPr>
            <a:endParaRPr sz="2000" b="0" i="0" u="none" strike="noStrike" cap="none">
              <a:solidFill>
                <a:schemeClr val="dk1"/>
              </a:solidFill>
              <a:highlight>
                <a:srgbClr val="FFFFFF"/>
              </a:highlight>
              <a:latin typeface="Arial"/>
              <a:ea typeface="Arial"/>
              <a:cs typeface="Arial"/>
              <a:sym typeface="Arial"/>
            </a:endParaRPr>
          </a:p>
        </p:txBody>
      </p:sp>
      <p:sp>
        <p:nvSpPr>
          <p:cNvPr id="191" name="Google Shape;191;p24"/>
          <p:cNvSpPr txBox="1"/>
          <p:nvPr/>
        </p:nvSpPr>
        <p:spPr>
          <a:xfrm>
            <a:off x="1380500" y="496325"/>
            <a:ext cx="3751800" cy="3478200"/>
          </a:xfrm>
          <a:prstGeom prst="rect">
            <a:avLst/>
          </a:prstGeom>
          <a:noFill/>
          <a:ln>
            <a:noFill/>
          </a:ln>
        </p:spPr>
        <p:txBody>
          <a:bodyPr spcFirstLastPara="1" wrap="square" lIns="91425" tIns="91425" rIns="91425" bIns="91425" anchor="t" anchorCtr="0">
            <a:noAutofit/>
          </a:bodyPr>
          <a:lstStyle/>
          <a:p>
            <a:pPr marL="0" marR="0" lvl="0" indent="0" algn="ctr" rtl="0">
              <a:lnSpc>
                <a:spcPct val="100000"/>
              </a:lnSpc>
              <a:spcBef>
                <a:spcPts val="0"/>
              </a:spcBef>
              <a:spcAft>
                <a:spcPts val="0"/>
              </a:spcAft>
              <a:buClr>
                <a:srgbClr val="000000"/>
              </a:buClr>
              <a:buSzPts val="1800"/>
              <a:buFont typeface="Arial"/>
              <a:buNone/>
            </a:pPr>
            <a:r>
              <a:rPr lang="en" sz="1800" b="1" u="sng">
                <a:solidFill>
                  <a:schemeClr val="dk1"/>
                </a:solidFill>
                <a:highlight>
                  <a:schemeClr val="lt1"/>
                </a:highlight>
              </a:rPr>
              <a:t>Klausimai diskusijai</a:t>
            </a:r>
            <a:endParaRPr sz="1800" b="1" i="0" u="sng" strike="noStrike" cap="none">
              <a:solidFill>
                <a:schemeClr val="dk1"/>
              </a:solidFill>
              <a:highlight>
                <a:schemeClr val="lt1"/>
              </a:highlight>
              <a:latin typeface="Arial"/>
              <a:ea typeface="Arial"/>
              <a:cs typeface="Arial"/>
              <a:sym typeface="Arial"/>
            </a:endParaRPr>
          </a:p>
          <a:p>
            <a:pPr marL="457200" marR="0" lvl="0" indent="0" algn="just" rtl="0">
              <a:lnSpc>
                <a:spcPct val="100000"/>
              </a:lnSpc>
              <a:spcBef>
                <a:spcPts val="0"/>
              </a:spcBef>
              <a:spcAft>
                <a:spcPts val="0"/>
              </a:spcAft>
              <a:buClr>
                <a:srgbClr val="000000"/>
              </a:buClr>
              <a:buSzPts val="1600"/>
              <a:buFont typeface="Arial"/>
              <a:buNone/>
            </a:pPr>
            <a:endParaRPr sz="1600" b="0" i="0" u="sng" strike="noStrike" cap="none">
              <a:solidFill>
                <a:schemeClr val="dk1"/>
              </a:solidFill>
              <a:highlight>
                <a:schemeClr val="lt1"/>
              </a:highlight>
              <a:latin typeface="Arial"/>
              <a:ea typeface="Arial"/>
              <a:cs typeface="Arial"/>
              <a:sym typeface="Arial"/>
            </a:endParaRPr>
          </a:p>
          <a:p>
            <a:pPr marL="457200" marR="0" lvl="0" indent="-330200" algn="l" rtl="0">
              <a:lnSpc>
                <a:spcPct val="100000"/>
              </a:lnSpc>
              <a:spcBef>
                <a:spcPts val="0"/>
              </a:spcBef>
              <a:spcAft>
                <a:spcPts val="0"/>
              </a:spcAft>
              <a:buSzPts val="1600"/>
              <a:buFont typeface="Arial"/>
              <a:buChar char="●"/>
            </a:pPr>
            <a:r>
              <a:rPr lang="en" sz="1600"/>
              <a:t>Jei būtumėte viešbučio vadovas, kokias tvarias priemones įgyvendintumėte organizuojant viešbučio veiklą ir kodėl?</a:t>
            </a:r>
            <a:endParaRPr sz="1600"/>
          </a:p>
          <a:p>
            <a:pPr marL="457200" marR="0" lvl="0" indent="0" algn="l" rtl="0">
              <a:lnSpc>
                <a:spcPct val="100000"/>
              </a:lnSpc>
              <a:spcBef>
                <a:spcPts val="0"/>
              </a:spcBef>
              <a:spcAft>
                <a:spcPts val="0"/>
              </a:spcAft>
              <a:buClr>
                <a:srgbClr val="000000"/>
              </a:buClr>
              <a:buSzPts val="1600"/>
              <a:buFont typeface="Arial"/>
              <a:buNone/>
            </a:pPr>
            <a:endParaRPr sz="1600" b="0" i="0" u="none" strike="noStrike" cap="none">
              <a:latin typeface="Arial"/>
              <a:ea typeface="Arial"/>
              <a:cs typeface="Arial"/>
              <a:sym typeface="Arial"/>
            </a:endParaRPr>
          </a:p>
          <a:p>
            <a:pPr marL="457200" marR="0" lvl="0" indent="-330200" algn="l" rtl="0">
              <a:lnSpc>
                <a:spcPct val="100000"/>
              </a:lnSpc>
              <a:spcBef>
                <a:spcPts val="0"/>
              </a:spcBef>
              <a:spcAft>
                <a:spcPts val="0"/>
              </a:spcAft>
              <a:buSzPts val="1600"/>
              <a:buFont typeface="Arial"/>
              <a:buChar char="●"/>
            </a:pPr>
            <a:r>
              <a:rPr lang="en" sz="1600"/>
              <a:t>Ką galėtumėte padaryti, kad maitinimo paslaugos būtų tvaresnės?</a:t>
            </a:r>
            <a:endParaRPr sz="1600"/>
          </a:p>
          <a:p>
            <a:pPr marL="457200" lvl="0" indent="0" algn="l" rtl="0">
              <a:spcBef>
                <a:spcPts val="0"/>
              </a:spcBef>
              <a:spcAft>
                <a:spcPts val="0"/>
              </a:spcAft>
              <a:buNone/>
            </a:pPr>
            <a:endParaRPr>
              <a:solidFill>
                <a:schemeClr val="dk1"/>
              </a:solidFill>
            </a:endParaRPr>
          </a:p>
          <a:p>
            <a:pPr marL="457200" marR="0" lvl="0" indent="0" algn="just" rtl="0">
              <a:lnSpc>
                <a:spcPct val="100000"/>
              </a:lnSpc>
              <a:spcBef>
                <a:spcPts val="0"/>
              </a:spcBef>
              <a:spcAft>
                <a:spcPts val="0"/>
              </a:spcAft>
              <a:buClr>
                <a:srgbClr val="000000"/>
              </a:buClr>
              <a:buSzPts val="1600"/>
              <a:buFont typeface="Arial"/>
              <a:buNone/>
            </a:pPr>
            <a:endParaRPr sz="1600" b="0" i="0" u="none" strike="noStrike" cap="none">
              <a:solidFill>
                <a:schemeClr val="dk1"/>
              </a:solidFill>
              <a:highlight>
                <a:schemeClr val="lt1"/>
              </a:highlight>
              <a:latin typeface="Arial"/>
              <a:ea typeface="Arial"/>
              <a:cs typeface="Arial"/>
              <a:sym typeface="Arial"/>
            </a:endParaRPr>
          </a:p>
          <a:p>
            <a:pPr marL="0" marR="0" lvl="0" indent="0" algn="just" rtl="0">
              <a:lnSpc>
                <a:spcPct val="100000"/>
              </a:lnSpc>
              <a:spcBef>
                <a:spcPts val="0"/>
              </a:spcBef>
              <a:spcAft>
                <a:spcPts val="0"/>
              </a:spcAft>
              <a:buClr>
                <a:srgbClr val="000000"/>
              </a:buClr>
              <a:buSzPts val="1600"/>
              <a:buFont typeface="Arial"/>
              <a:buNone/>
            </a:pPr>
            <a:endParaRPr sz="1600" b="0" i="0" u="none" strike="noStrike" cap="none">
              <a:solidFill>
                <a:schemeClr val="dk1"/>
              </a:solidFill>
              <a:highlight>
                <a:schemeClr val="lt1"/>
              </a:highlight>
              <a:latin typeface="Arial"/>
              <a:ea typeface="Arial"/>
              <a:cs typeface="Arial"/>
              <a:sym typeface="Arial"/>
            </a:endParaRPr>
          </a:p>
          <a:p>
            <a:pPr marL="457200" marR="0" lvl="0" indent="0" algn="just" rtl="0">
              <a:lnSpc>
                <a:spcPct val="100000"/>
              </a:lnSpc>
              <a:spcBef>
                <a:spcPts val="0"/>
              </a:spcBef>
              <a:spcAft>
                <a:spcPts val="0"/>
              </a:spcAft>
              <a:buClr>
                <a:srgbClr val="000000"/>
              </a:buClr>
              <a:buSzPts val="1600"/>
              <a:buFont typeface="Arial"/>
              <a:buNone/>
            </a:pPr>
            <a:endParaRPr sz="1600" b="0" i="0" u="none" strike="noStrike" cap="none">
              <a:solidFill>
                <a:schemeClr val="dk1"/>
              </a:solidFill>
              <a:highlight>
                <a:schemeClr val="lt1"/>
              </a:highlight>
              <a:latin typeface="Arial"/>
              <a:ea typeface="Arial"/>
              <a:cs typeface="Arial"/>
              <a:sym typeface="Arial"/>
            </a:endParaRPr>
          </a:p>
          <a:p>
            <a:pPr marL="0" marR="0" lvl="0" indent="0" algn="just" rtl="0">
              <a:lnSpc>
                <a:spcPct val="100000"/>
              </a:lnSpc>
              <a:spcBef>
                <a:spcPts val="0"/>
              </a:spcBef>
              <a:spcAft>
                <a:spcPts val="0"/>
              </a:spcAft>
              <a:buClr>
                <a:srgbClr val="000000"/>
              </a:buClr>
              <a:buSzPts val="1600"/>
              <a:buFont typeface="Arial"/>
              <a:buNone/>
            </a:pPr>
            <a:endParaRPr sz="1600" b="0" i="0" u="none" strike="noStrike" cap="none">
              <a:solidFill>
                <a:schemeClr val="dk1"/>
              </a:solidFill>
              <a:highlight>
                <a:schemeClr val="lt1"/>
              </a:highlight>
              <a:latin typeface="Arial"/>
              <a:ea typeface="Arial"/>
              <a:cs typeface="Arial"/>
              <a:sym typeface="Arial"/>
            </a:endParaRPr>
          </a:p>
          <a:p>
            <a:pPr marL="0" marR="0" lvl="0" indent="0" algn="just" rtl="0">
              <a:lnSpc>
                <a:spcPct val="100000"/>
              </a:lnSpc>
              <a:spcBef>
                <a:spcPts val="0"/>
              </a:spcBef>
              <a:spcAft>
                <a:spcPts val="0"/>
              </a:spcAft>
              <a:buClr>
                <a:srgbClr val="000000"/>
              </a:buClr>
              <a:buSzPts val="1600"/>
              <a:buFont typeface="Arial"/>
              <a:buNone/>
            </a:pPr>
            <a:endParaRPr sz="1600" b="0" i="0" u="sng" strike="noStrike" cap="none">
              <a:solidFill>
                <a:schemeClr val="dk1"/>
              </a:solidFill>
              <a:highlight>
                <a:schemeClr val="lt1"/>
              </a:highlight>
              <a:latin typeface="Arial"/>
              <a:ea typeface="Arial"/>
              <a:cs typeface="Arial"/>
              <a:sym typeface="Arial"/>
            </a:endParaRPr>
          </a:p>
          <a:p>
            <a:pPr marL="0" marR="0" lvl="0" indent="0" algn="just" rtl="0">
              <a:lnSpc>
                <a:spcPct val="115000"/>
              </a:lnSpc>
              <a:spcBef>
                <a:spcPts val="0"/>
              </a:spcBef>
              <a:spcAft>
                <a:spcPts val="0"/>
              </a:spcAft>
              <a:buClr>
                <a:srgbClr val="000000"/>
              </a:buClr>
              <a:buSzPts val="1600"/>
              <a:buFont typeface="Arial"/>
              <a:buNone/>
            </a:pPr>
            <a:endParaRPr sz="1600" b="0" i="0" u="none" strike="noStrike" cap="none">
              <a:solidFill>
                <a:schemeClr val="dk1"/>
              </a:solidFill>
              <a:highlight>
                <a:schemeClr val="lt1"/>
              </a:highlight>
              <a:latin typeface="Arial"/>
              <a:ea typeface="Arial"/>
              <a:cs typeface="Arial"/>
              <a:sym typeface="Arial"/>
            </a:endParaRPr>
          </a:p>
          <a:p>
            <a:pPr marL="0" marR="0" lvl="0" indent="0" algn="just" rtl="0">
              <a:lnSpc>
                <a:spcPct val="100000"/>
              </a:lnSpc>
              <a:spcBef>
                <a:spcPts val="0"/>
              </a:spcBef>
              <a:spcAft>
                <a:spcPts val="0"/>
              </a:spcAft>
              <a:buClr>
                <a:srgbClr val="000000"/>
              </a:buClr>
              <a:buSzPts val="1600"/>
              <a:buFont typeface="Arial"/>
              <a:buNone/>
            </a:pPr>
            <a:endParaRPr sz="1600" b="0" i="0" u="none" strike="noStrike" cap="none" baseline="30000">
              <a:solidFill>
                <a:schemeClr val="dk1"/>
              </a:solidFill>
              <a:highlight>
                <a:schemeClr val="lt1"/>
              </a:highlight>
              <a:latin typeface="Arial"/>
              <a:ea typeface="Arial"/>
              <a:cs typeface="Arial"/>
              <a:sym typeface="Arial"/>
            </a:endParaRPr>
          </a:p>
          <a:p>
            <a:pPr marL="0" marR="0" lvl="0" indent="0" algn="just" rtl="0">
              <a:lnSpc>
                <a:spcPct val="94100"/>
              </a:lnSpc>
              <a:spcBef>
                <a:spcPts val="0"/>
              </a:spcBef>
              <a:spcAft>
                <a:spcPts val="0"/>
              </a:spcAft>
              <a:buClr>
                <a:schemeClr val="dk1"/>
              </a:buClr>
              <a:buSzPts val="1100"/>
              <a:buFont typeface="Arial"/>
              <a:buNone/>
            </a:pPr>
            <a:endParaRPr sz="1400" b="0" i="0" u="none" strike="noStrike" cap="none" baseline="30000">
              <a:solidFill>
                <a:srgbClr val="231F20"/>
              </a:solidFill>
              <a:latin typeface="Arial"/>
              <a:ea typeface="Arial"/>
              <a:cs typeface="Arial"/>
              <a:sym typeface="Arial"/>
            </a:endParaRPr>
          </a:p>
          <a:p>
            <a:pPr marL="0" marR="0" lvl="0" indent="0" algn="l" rtl="0">
              <a:lnSpc>
                <a:spcPct val="115000"/>
              </a:lnSpc>
              <a:spcBef>
                <a:spcPts val="0"/>
              </a:spcBef>
              <a:spcAft>
                <a:spcPts val="0"/>
              </a:spcAft>
              <a:buClr>
                <a:schemeClr val="dk1"/>
              </a:buClr>
              <a:buSzPts val="1100"/>
              <a:buFont typeface="Arial"/>
              <a:buNone/>
            </a:pPr>
            <a:endParaRPr sz="1600" b="0" i="0" u="none" strike="noStrike" cap="none">
              <a:solidFill>
                <a:schemeClr val="dk1"/>
              </a:solidFill>
              <a:highlight>
                <a:schemeClr val="lt1"/>
              </a:highlight>
              <a:latin typeface="Arial"/>
              <a:ea typeface="Arial"/>
              <a:cs typeface="Arial"/>
              <a:sym typeface="Arial"/>
            </a:endParaRPr>
          </a:p>
          <a:p>
            <a:pPr marL="0" marR="0" lvl="0" indent="0" algn="l" rtl="0">
              <a:lnSpc>
                <a:spcPct val="115000"/>
              </a:lnSpc>
              <a:spcBef>
                <a:spcPts val="0"/>
              </a:spcBef>
              <a:spcAft>
                <a:spcPts val="0"/>
              </a:spcAft>
              <a:buClr>
                <a:srgbClr val="000000"/>
              </a:buClr>
              <a:buSzPts val="1450"/>
              <a:buFont typeface="Arial"/>
              <a:buNone/>
            </a:pPr>
            <a:endParaRPr sz="1450" b="0" i="0" u="none" strike="noStrike" cap="none">
              <a:solidFill>
                <a:srgbClr val="4C4C4C"/>
              </a:solidFill>
              <a:highlight>
                <a:srgbClr val="FFFFFF"/>
              </a:highlight>
              <a:latin typeface="Arial"/>
              <a:ea typeface="Arial"/>
              <a:cs typeface="Arial"/>
              <a:sym typeface="Arial"/>
            </a:endParaRPr>
          </a:p>
          <a:p>
            <a:pPr marL="0" marR="0" lvl="0" indent="0" algn="l" rtl="0">
              <a:lnSpc>
                <a:spcPct val="115000"/>
              </a:lnSpc>
              <a:spcBef>
                <a:spcPts val="0"/>
              </a:spcBef>
              <a:spcAft>
                <a:spcPts val="0"/>
              </a:spcAft>
              <a:buClr>
                <a:srgbClr val="000000"/>
              </a:buClr>
              <a:buSzPts val="1450"/>
              <a:buFont typeface="Arial"/>
              <a:buNone/>
            </a:pPr>
            <a:endParaRPr sz="1450" b="0" i="0" u="none" strike="noStrike" cap="none">
              <a:solidFill>
                <a:srgbClr val="4C4C4C"/>
              </a:solidFill>
              <a:highlight>
                <a:srgbClr val="FFFFFF"/>
              </a:highlight>
              <a:latin typeface="Arial"/>
              <a:ea typeface="Arial"/>
              <a:cs typeface="Arial"/>
              <a:sym typeface="Arial"/>
            </a:endParaRPr>
          </a:p>
          <a:p>
            <a:pPr marL="0" marR="0" lvl="0" indent="0" algn="l" rtl="0">
              <a:lnSpc>
                <a:spcPct val="115000"/>
              </a:lnSpc>
              <a:spcBef>
                <a:spcPts val="0"/>
              </a:spcBef>
              <a:spcAft>
                <a:spcPts val="0"/>
              </a:spcAft>
              <a:buClr>
                <a:srgbClr val="000000"/>
              </a:buClr>
              <a:buSzPts val="1450"/>
              <a:buFont typeface="Arial"/>
              <a:buNone/>
            </a:pPr>
            <a:endParaRPr sz="1450" b="1" i="0" u="sng" strike="noStrike" cap="none">
              <a:solidFill>
                <a:srgbClr val="4C4C4C"/>
              </a:solidFill>
              <a:highlight>
                <a:srgbClr val="FFFFFF"/>
              </a:highlight>
              <a:latin typeface="Arial"/>
              <a:ea typeface="Arial"/>
              <a:cs typeface="Arial"/>
              <a:sym typeface="Arial"/>
            </a:endParaRPr>
          </a:p>
          <a:p>
            <a:pPr marL="0" marR="0" lvl="0" indent="0" algn="l" rtl="0">
              <a:lnSpc>
                <a:spcPct val="115000"/>
              </a:lnSpc>
              <a:spcBef>
                <a:spcPts val="0"/>
              </a:spcBef>
              <a:spcAft>
                <a:spcPts val="0"/>
              </a:spcAft>
              <a:buClr>
                <a:srgbClr val="000000"/>
              </a:buClr>
              <a:buSzPts val="1450"/>
              <a:buFont typeface="Arial"/>
              <a:buNone/>
            </a:pPr>
            <a:endParaRPr sz="1450" b="1" i="0" u="sng" strike="noStrike" cap="none">
              <a:solidFill>
                <a:srgbClr val="4C4C4C"/>
              </a:solidFill>
              <a:highlight>
                <a:srgbClr val="FFFFFF"/>
              </a:highlight>
              <a:latin typeface="Arial"/>
              <a:ea typeface="Arial"/>
              <a:cs typeface="Arial"/>
              <a:sym typeface="Arial"/>
            </a:endParaRPr>
          </a:p>
          <a:p>
            <a:pPr marL="0" marR="0" lvl="0" indent="0" algn="l" rtl="0">
              <a:lnSpc>
                <a:spcPct val="115000"/>
              </a:lnSpc>
              <a:spcBef>
                <a:spcPts val="0"/>
              </a:spcBef>
              <a:spcAft>
                <a:spcPts val="0"/>
              </a:spcAft>
              <a:buClr>
                <a:srgbClr val="000000"/>
              </a:buClr>
              <a:buSzPts val="1450"/>
              <a:buFont typeface="Arial"/>
              <a:buNone/>
            </a:pPr>
            <a:endParaRPr sz="1450" b="1" i="0" u="sng" strike="noStrike" cap="none">
              <a:solidFill>
                <a:srgbClr val="4C4C4C"/>
              </a:solidFill>
              <a:highlight>
                <a:srgbClr val="FFFFFF"/>
              </a:highlight>
              <a:latin typeface="Arial"/>
              <a:ea typeface="Arial"/>
              <a:cs typeface="Arial"/>
              <a:sym typeface="Arial"/>
            </a:endParaRPr>
          </a:p>
          <a:p>
            <a:pPr marL="0" marR="0" lvl="0" indent="0" algn="l" rtl="0">
              <a:lnSpc>
                <a:spcPct val="115000"/>
              </a:lnSpc>
              <a:spcBef>
                <a:spcPts val="0"/>
              </a:spcBef>
              <a:spcAft>
                <a:spcPts val="0"/>
              </a:spcAft>
              <a:buClr>
                <a:srgbClr val="000000"/>
              </a:buClr>
              <a:buSzPts val="1450"/>
              <a:buFont typeface="Arial"/>
              <a:buNone/>
            </a:pPr>
            <a:endParaRPr sz="1450" b="1" i="0" u="sng" strike="noStrike" cap="none">
              <a:solidFill>
                <a:srgbClr val="4C4C4C"/>
              </a:solidFill>
              <a:highlight>
                <a:srgbClr val="FFFFFF"/>
              </a:highlight>
              <a:latin typeface="Arial"/>
              <a:ea typeface="Arial"/>
              <a:cs typeface="Arial"/>
              <a:sym typeface="Arial"/>
            </a:endParaRPr>
          </a:p>
          <a:p>
            <a:pPr marL="0" marR="0" lvl="0" indent="0" algn="l" rtl="0">
              <a:lnSpc>
                <a:spcPct val="115000"/>
              </a:lnSpc>
              <a:spcBef>
                <a:spcPts val="0"/>
              </a:spcBef>
              <a:spcAft>
                <a:spcPts val="0"/>
              </a:spcAft>
              <a:buClr>
                <a:srgbClr val="000000"/>
              </a:buClr>
              <a:buSzPts val="1450"/>
              <a:buFont typeface="Arial"/>
              <a:buNone/>
            </a:pPr>
            <a:endParaRPr sz="1450" b="1" i="0" u="sng" strike="noStrike" cap="none">
              <a:solidFill>
                <a:srgbClr val="4C4C4C"/>
              </a:solidFill>
              <a:highlight>
                <a:srgbClr val="FFFFFF"/>
              </a:highlight>
              <a:latin typeface="Arial"/>
              <a:ea typeface="Arial"/>
              <a:cs typeface="Arial"/>
              <a:sym typeface="Arial"/>
            </a:endParaRPr>
          </a:p>
          <a:p>
            <a:pPr marL="0" marR="0" lvl="0" indent="0" algn="l" rtl="0">
              <a:lnSpc>
                <a:spcPct val="115000"/>
              </a:lnSpc>
              <a:spcBef>
                <a:spcPts val="0"/>
              </a:spcBef>
              <a:spcAft>
                <a:spcPts val="0"/>
              </a:spcAft>
              <a:buClr>
                <a:srgbClr val="000000"/>
              </a:buClr>
              <a:buSzPts val="1450"/>
              <a:buFont typeface="Arial"/>
              <a:buNone/>
            </a:pPr>
            <a:endParaRPr sz="1450" b="1" i="0" u="sng" strike="noStrike" cap="none">
              <a:solidFill>
                <a:srgbClr val="4C4C4C"/>
              </a:solidFill>
              <a:highlight>
                <a:srgbClr val="FFFFFF"/>
              </a:highlight>
              <a:latin typeface="Arial"/>
              <a:ea typeface="Arial"/>
              <a:cs typeface="Arial"/>
              <a:sym typeface="Arial"/>
            </a:endParaRPr>
          </a:p>
          <a:p>
            <a:pPr marL="0" marR="0" lvl="0" indent="0" algn="l" rtl="0">
              <a:lnSpc>
                <a:spcPct val="115000"/>
              </a:lnSpc>
              <a:spcBef>
                <a:spcPts val="0"/>
              </a:spcBef>
              <a:spcAft>
                <a:spcPts val="0"/>
              </a:spcAft>
              <a:buClr>
                <a:srgbClr val="000000"/>
              </a:buClr>
              <a:buSzPts val="1450"/>
              <a:buFont typeface="Arial"/>
              <a:buNone/>
            </a:pPr>
            <a:endParaRPr sz="1450" b="0" i="0" u="none" strike="noStrike" cap="none">
              <a:solidFill>
                <a:srgbClr val="4C4C4C"/>
              </a:solidFill>
              <a:highlight>
                <a:srgbClr val="FFFFFF"/>
              </a:highlight>
              <a:latin typeface="Arial"/>
              <a:ea typeface="Arial"/>
              <a:cs typeface="Arial"/>
              <a:sym typeface="Arial"/>
            </a:endParaRPr>
          </a:p>
          <a:p>
            <a:pPr marL="0" marR="0" lvl="0" indent="0" algn="l" rtl="0">
              <a:lnSpc>
                <a:spcPct val="115000"/>
              </a:lnSpc>
              <a:spcBef>
                <a:spcPts val="0"/>
              </a:spcBef>
              <a:spcAft>
                <a:spcPts val="0"/>
              </a:spcAft>
              <a:buClr>
                <a:srgbClr val="000000"/>
              </a:buClr>
              <a:buSzPts val="1450"/>
              <a:buFont typeface="Arial"/>
              <a:buNone/>
            </a:pPr>
            <a:endParaRPr sz="1450" b="0" i="0" u="none" strike="noStrike" cap="none">
              <a:solidFill>
                <a:srgbClr val="4C4C4C"/>
              </a:solidFill>
              <a:highlight>
                <a:srgbClr val="FFFFFF"/>
              </a:highlight>
              <a:latin typeface="Arial"/>
              <a:ea typeface="Arial"/>
              <a:cs typeface="Arial"/>
              <a:sym typeface="Arial"/>
            </a:endParaRPr>
          </a:p>
          <a:p>
            <a:pPr marL="0" marR="0" lvl="0" indent="0" algn="l" rtl="0">
              <a:lnSpc>
                <a:spcPct val="115000"/>
              </a:lnSpc>
              <a:spcBef>
                <a:spcPts val="0"/>
              </a:spcBef>
              <a:spcAft>
                <a:spcPts val="0"/>
              </a:spcAft>
              <a:buClr>
                <a:srgbClr val="000000"/>
              </a:buClr>
              <a:buSzPts val="1450"/>
              <a:buFont typeface="Arial"/>
              <a:buNone/>
            </a:pPr>
            <a:endParaRPr sz="1450" b="0" i="0" u="none" strike="noStrike" cap="none">
              <a:solidFill>
                <a:srgbClr val="4C4C4C"/>
              </a:solidFill>
              <a:highlight>
                <a:srgbClr val="FFFFFF"/>
              </a:highlight>
              <a:latin typeface="Arial"/>
              <a:ea typeface="Arial"/>
              <a:cs typeface="Arial"/>
              <a:sym typeface="Arial"/>
            </a:endParaRPr>
          </a:p>
          <a:p>
            <a:pPr marL="0" marR="0" lvl="0" indent="0" algn="l" rtl="0">
              <a:lnSpc>
                <a:spcPct val="115000"/>
              </a:lnSpc>
              <a:spcBef>
                <a:spcPts val="0"/>
              </a:spcBef>
              <a:spcAft>
                <a:spcPts val="0"/>
              </a:spcAft>
              <a:buClr>
                <a:srgbClr val="000000"/>
              </a:buClr>
              <a:buSzPts val="1450"/>
              <a:buFont typeface="Arial"/>
              <a:buNone/>
            </a:pPr>
            <a:r>
              <a:rPr lang="en" sz="1450" b="0" i="0" u="none" strike="noStrike" cap="none">
                <a:solidFill>
                  <a:srgbClr val="4C4C4C"/>
                </a:solidFill>
                <a:highlight>
                  <a:srgbClr val="FFFFFF"/>
                </a:highlight>
                <a:latin typeface="Arial"/>
                <a:ea typeface="Arial"/>
                <a:cs typeface="Arial"/>
                <a:sym typeface="Arial"/>
              </a:rPr>
              <a:t>  </a:t>
            </a:r>
            <a:endParaRPr sz="1450" b="0" i="0" u="none" strike="noStrike" cap="none">
              <a:solidFill>
                <a:srgbClr val="4C4C4C"/>
              </a:solidFill>
              <a:highlight>
                <a:srgbClr val="FFFFFF"/>
              </a:highlight>
              <a:latin typeface="Arial"/>
              <a:ea typeface="Arial"/>
              <a:cs typeface="Arial"/>
              <a:sym typeface="Arial"/>
            </a:endParaRPr>
          </a:p>
          <a:p>
            <a:pPr marL="0" marR="0" lvl="0" indent="0" algn="l" rtl="0">
              <a:lnSpc>
                <a:spcPct val="115000"/>
              </a:lnSpc>
              <a:spcBef>
                <a:spcPts val="0"/>
              </a:spcBef>
              <a:spcAft>
                <a:spcPts val="0"/>
              </a:spcAft>
              <a:buClr>
                <a:srgbClr val="000000"/>
              </a:buClr>
              <a:buSzPts val="1450"/>
              <a:buFont typeface="Arial"/>
              <a:buNone/>
            </a:pPr>
            <a:endParaRPr sz="1450" b="0" i="0" u="none" strike="noStrike" cap="none">
              <a:solidFill>
                <a:srgbClr val="4C4C4C"/>
              </a:solidFill>
              <a:highlight>
                <a:srgbClr val="FFFFFF"/>
              </a:highlight>
              <a:latin typeface="Arial"/>
              <a:ea typeface="Arial"/>
              <a:cs typeface="Arial"/>
              <a:sym typeface="Arial"/>
            </a:endParaRPr>
          </a:p>
          <a:p>
            <a:pPr marL="0" marR="0" lvl="0" indent="0" algn="l" rtl="0">
              <a:lnSpc>
                <a:spcPct val="115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pic>
        <p:nvPicPr>
          <p:cNvPr id="192" name="Google Shape;192;p24"/>
          <p:cNvPicPr preferRelativeResize="0"/>
          <p:nvPr/>
        </p:nvPicPr>
        <p:blipFill rotWithShape="1">
          <a:blip r:embed="rId5">
            <a:alphaModFix/>
          </a:blip>
          <a:srcRect l="16648" r="16643"/>
          <a:stretch/>
        </p:blipFill>
        <p:spPr>
          <a:xfrm>
            <a:off x="5641650" y="828425"/>
            <a:ext cx="3214223" cy="3214226"/>
          </a:xfrm>
          <a:prstGeom prst="rect">
            <a:avLst/>
          </a:prstGeom>
          <a:noFill/>
          <a:ln>
            <a:noFill/>
          </a:ln>
        </p:spPr>
      </p:pic>
      <p:sp>
        <p:nvSpPr>
          <p:cNvPr id="193" name="Google Shape;193;p24"/>
          <p:cNvSpPr txBox="1"/>
          <p:nvPr/>
        </p:nvSpPr>
        <p:spPr>
          <a:xfrm>
            <a:off x="226510" y="1466856"/>
            <a:ext cx="1458900" cy="2247900"/>
          </a:xfrm>
          <a:prstGeom prst="rect">
            <a:avLst/>
          </a:prstGeom>
          <a:no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r>
              <a:rPr lang="en" sz="1400" b="0" i="0" u="none" strike="noStrike" cap="none">
                <a:solidFill>
                  <a:srgbClr val="000000"/>
                </a:solidFill>
                <a:latin typeface="Arial"/>
                <a:ea typeface="Arial"/>
                <a:cs typeface="Arial"/>
                <a:sym typeface="Arial"/>
              </a:rPr>
              <a:t> </a:t>
            </a: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97"/>
        <p:cNvGrpSpPr/>
        <p:nvPr/>
      </p:nvGrpSpPr>
      <p:grpSpPr>
        <a:xfrm>
          <a:off x="0" y="0"/>
          <a:ext cx="0" cy="0"/>
          <a:chOff x="0" y="0"/>
          <a:chExt cx="0" cy="0"/>
        </a:xfrm>
      </p:grpSpPr>
      <p:sp>
        <p:nvSpPr>
          <p:cNvPr id="198" name="Google Shape;198;p25"/>
          <p:cNvSpPr/>
          <p:nvPr/>
        </p:nvSpPr>
        <p:spPr>
          <a:xfrm rot="-5400000" flipH="1">
            <a:off x="4358253" y="2051340"/>
            <a:ext cx="3844030" cy="1824149"/>
          </a:xfrm>
          <a:custGeom>
            <a:avLst/>
            <a:gdLst/>
            <a:ahLst/>
            <a:cxnLst/>
            <a:rect l="l" t="t" r="r" b="b"/>
            <a:pathLst>
              <a:path w="4512121" h="2644554" extrusionOk="0">
                <a:moveTo>
                  <a:pt x="0" y="0"/>
                </a:moveTo>
                <a:lnTo>
                  <a:pt x="0" y="1919393"/>
                </a:lnTo>
                <a:cubicBezTo>
                  <a:pt x="0" y="2093916"/>
                  <a:pt x="127265" y="2238715"/>
                  <a:pt x="294236" y="2264938"/>
                </a:cubicBezTo>
                <a:lnTo>
                  <a:pt x="294236" y="2270692"/>
                </a:lnTo>
                <a:lnTo>
                  <a:pt x="284205" y="2270692"/>
                </a:lnTo>
                <a:lnTo>
                  <a:pt x="284205" y="2475916"/>
                </a:lnTo>
                <a:cubicBezTo>
                  <a:pt x="284205" y="2569052"/>
                  <a:pt x="359707" y="2644554"/>
                  <a:pt x="452843" y="2644554"/>
                </a:cubicBezTo>
                <a:lnTo>
                  <a:pt x="1398053" y="2644554"/>
                </a:lnTo>
                <a:cubicBezTo>
                  <a:pt x="1491189" y="2644554"/>
                  <a:pt x="1566691" y="2569052"/>
                  <a:pt x="1566691" y="2475916"/>
                </a:cubicBezTo>
                <a:lnTo>
                  <a:pt x="1566691" y="2270692"/>
                </a:lnTo>
                <a:lnTo>
                  <a:pt x="1374356" y="2270692"/>
                </a:lnTo>
                <a:lnTo>
                  <a:pt x="1374356" y="2270690"/>
                </a:lnTo>
                <a:lnTo>
                  <a:pt x="4160824" y="2270690"/>
                </a:lnTo>
                <a:cubicBezTo>
                  <a:pt x="4354840" y="2270690"/>
                  <a:pt x="4512121" y="2113409"/>
                  <a:pt x="4512121" y="1919393"/>
                </a:cubicBezTo>
                <a:lnTo>
                  <a:pt x="4512121" y="0"/>
                </a:lnTo>
                <a:close/>
              </a:path>
            </a:pathLst>
          </a:custGeom>
          <a:solidFill>
            <a:srgbClr val="00B0F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2700"/>
              <a:buFont typeface="Arial"/>
              <a:buNone/>
            </a:pPr>
            <a:endParaRPr sz="2700" b="0" i="0" u="none" strike="noStrike" cap="none">
              <a:solidFill>
                <a:srgbClr val="FFFFFF"/>
              </a:solidFill>
              <a:latin typeface="Arial"/>
              <a:ea typeface="Arial"/>
              <a:cs typeface="Arial"/>
              <a:sym typeface="Arial"/>
            </a:endParaRPr>
          </a:p>
        </p:txBody>
      </p:sp>
      <p:sp>
        <p:nvSpPr>
          <p:cNvPr id="199" name="Google Shape;199;p25"/>
          <p:cNvSpPr/>
          <p:nvPr/>
        </p:nvSpPr>
        <p:spPr>
          <a:xfrm rot="-5400000" flipH="1">
            <a:off x="3051968" y="2051341"/>
            <a:ext cx="3844030" cy="1824149"/>
          </a:xfrm>
          <a:custGeom>
            <a:avLst/>
            <a:gdLst/>
            <a:ahLst/>
            <a:cxnLst/>
            <a:rect l="l" t="t" r="r" b="b"/>
            <a:pathLst>
              <a:path w="4512121" h="2644554" extrusionOk="0">
                <a:moveTo>
                  <a:pt x="0" y="0"/>
                </a:moveTo>
                <a:lnTo>
                  <a:pt x="0" y="1919393"/>
                </a:lnTo>
                <a:cubicBezTo>
                  <a:pt x="0" y="2093916"/>
                  <a:pt x="127265" y="2238715"/>
                  <a:pt x="294236" y="2264938"/>
                </a:cubicBezTo>
                <a:lnTo>
                  <a:pt x="294236" y="2270692"/>
                </a:lnTo>
                <a:lnTo>
                  <a:pt x="284205" y="2270692"/>
                </a:lnTo>
                <a:lnTo>
                  <a:pt x="284205" y="2475916"/>
                </a:lnTo>
                <a:cubicBezTo>
                  <a:pt x="284205" y="2569052"/>
                  <a:pt x="359707" y="2644554"/>
                  <a:pt x="452843" y="2644554"/>
                </a:cubicBezTo>
                <a:lnTo>
                  <a:pt x="1398053" y="2644554"/>
                </a:lnTo>
                <a:cubicBezTo>
                  <a:pt x="1491189" y="2644554"/>
                  <a:pt x="1566691" y="2569052"/>
                  <a:pt x="1566691" y="2475916"/>
                </a:cubicBezTo>
                <a:lnTo>
                  <a:pt x="1566691" y="2270692"/>
                </a:lnTo>
                <a:lnTo>
                  <a:pt x="1374356" y="2270692"/>
                </a:lnTo>
                <a:lnTo>
                  <a:pt x="1374356" y="2270690"/>
                </a:lnTo>
                <a:lnTo>
                  <a:pt x="4160824" y="2270690"/>
                </a:lnTo>
                <a:cubicBezTo>
                  <a:pt x="4354840" y="2270690"/>
                  <a:pt x="4512121" y="2113409"/>
                  <a:pt x="4512121" y="1919393"/>
                </a:cubicBezTo>
                <a:lnTo>
                  <a:pt x="4512121" y="0"/>
                </a:lnTo>
                <a:close/>
              </a:path>
            </a:pathLst>
          </a:custGeom>
          <a:solidFill>
            <a:srgbClr val="92D05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2700"/>
              <a:buFont typeface="Arial"/>
              <a:buNone/>
            </a:pPr>
            <a:endParaRPr sz="2700" b="0" i="0" u="none" strike="noStrike" cap="none">
              <a:solidFill>
                <a:srgbClr val="FFFFFF"/>
              </a:solidFill>
              <a:latin typeface="Arial"/>
              <a:ea typeface="Arial"/>
              <a:cs typeface="Arial"/>
              <a:sym typeface="Arial"/>
            </a:endParaRPr>
          </a:p>
        </p:txBody>
      </p:sp>
      <p:sp>
        <p:nvSpPr>
          <p:cNvPr id="200" name="Google Shape;200;p25"/>
          <p:cNvSpPr/>
          <p:nvPr/>
        </p:nvSpPr>
        <p:spPr>
          <a:xfrm rot="-5400000" flipH="1">
            <a:off x="1735477" y="2051341"/>
            <a:ext cx="3844030" cy="1824149"/>
          </a:xfrm>
          <a:custGeom>
            <a:avLst/>
            <a:gdLst/>
            <a:ahLst/>
            <a:cxnLst/>
            <a:rect l="l" t="t" r="r" b="b"/>
            <a:pathLst>
              <a:path w="4512121" h="2644554" extrusionOk="0">
                <a:moveTo>
                  <a:pt x="0" y="0"/>
                </a:moveTo>
                <a:lnTo>
                  <a:pt x="0" y="1919393"/>
                </a:lnTo>
                <a:cubicBezTo>
                  <a:pt x="0" y="2093916"/>
                  <a:pt x="127265" y="2238715"/>
                  <a:pt x="294236" y="2264938"/>
                </a:cubicBezTo>
                <a:lnTo>
                  <a:pt x="294236" y="2270692"/>
                </a:lnTo>
                <a:lnTo>
                  <a:pt x="284205" y="2270692"/>
                </a:lnTo>
                <a:lnTo>
                  <a:pt x="284205" y="2475916"/>
                </a:lnTo>
                <a:cubicBezTo>
                  <a:pt x="284205" y="2569052"/>
                  <a:pt x="359707" y="2644554"/>
                  <a:pt x="452843" y="2644554"/>
                </a:cubicBezTo>
                <a:lnTo>
                  <a:pt x="1398053" y="2644554"/>
                </a:lnTo>
                <a:cubicBezTo>
                  <a:pt x="1491189" y="2644554"/>
                  <a:pt x="1566691" y="2569052"/>
                  <a:pt x="1566691" y="2475916"/>
                </a:cubicBezTo>
                <a:lnTo>
                  <a:pt x="1566691" y="2270692"/>
                </a:lnTo>
                <a:lnTo>
                  <a:pt x="1374356" y="2270692"/>
                </a:lnTo>
                <a:lnTo>
                  <a:pt x="1374356" y="2270690"/>
                </a:lnTo>
                <a:lnTo>
                  <a:pt x="4160824" y="2270690"/>
                </a:lnTo>
                <a:cubicBezTo>
                  <a:pt x="4354840" y="2270690"/>
                  <a:pt x="4512121" y="2113409"/>
                  <a:pt x="4512121" y="1919393"/>
                </a:cubicBezTo>
                <a:lnTo>
                  <a:pt x="4512121" y="0"/>
                </a:lnTo>
                <a:close/>
              </a:path>
            </a:pathLst>
          </a:custGeom>
          <a:solidFill>
            <a:schemeClr val="accent4"/>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2700"/>
              <a:buFont typeface="Arial"/>
              <a:buNone/>
            </a:pPr>
            <a:endParaRPr sz="2700" b="0" i="0" u="none" strike="noStrike" cap="none">
              <a:solidFill>
                <a:srgbClr val="FFFFFF"/>
              </a:solidFill>
              <a:latin typeface="Arial"/>
              <a:ea typeface="Arial"/>
              <a:cs typeface="Arial"/>
              <a:sym typeface="Arial"/>
            </a:endParaRPr>
          </a:p>
        </p:txBody>
      </p:sp>
      <p:cxnSp>
        <p:nvCxnSpPr>
          <p:cNvPr id="201" name="Google Shape;201;p25"/>
          <p:cNvCxnSpPr/>
          <p:nvPr/>
        </p:nvCxnSpPr>
        <p:spPr>
          <a:xfrm>
            <a:off x="602395" y="1040418"/>
            <a:ext cx="8100" cy="4093800"/>
          </a:xfrm>
          <a:prstGeom prst="straightConnector1">
            <a:avLst/>
          </a:prstGeom>
          <a:noFill/>
          <a:ln w="38100" cap="flat" cmpd="sng">
            <a:solidFill>
              <a:srgbClr val="6AA84F"/>
            </a:solidFill>
            <a:prstDash val="solid"/>
            <a:round/>
            <a:headEnd type="none" w="sm" len="sm"/>
            <a:tailEnd type="none" w="sm" len="sm"/>
          </a:ln>
        </p:spPr>
      </p:cxnSp>
      <p:pic>
        <p:nvPicPr>
          <p:cNvPr id="202" name="Google Shape;202;p25"/>
          <p:cNvPicPr preferRelativeResize="0"/>
          <p:nvPr/>
        </p:nvPicPr>
        <p:blipFill rotWithShape="1">
          <a:blip r:embed="rId3">
            <a:alphaModFix/>
          </a:blip>
          <a:srcRect/>
          <a:stretch/>
        </p:blipFill>
        <p:spPr>
          <a:xfrm>
            <a:off x="197537" y="154076"/>
            <a:ext cx="817827" cy="792722"/>
          </a:xfrm>
          <a:prstGeom prst="rect">
            <a:avLst/>
          </a:prstGeom>
          <a:noFill/>
          <a:ln>
            <a:noFill/>
          </a:ln>
        </p:spPr>
      </p:pic>
      <p:cxnSp>
        <p:nvCxnSpPr>
          <p:cNvPr id="203" name="Google Shape;203;p25"/>
          <p:cNvCxnSpPr/>
          <p:nvPr/>
        </p:nvCxnSpPr>
        <p:spPr>
          <a:xfrm flipH="1">
            <a:off x="589500" y="5134250"/>
            <a:ext cx="8568900" cy="11700"/>
          </a:xfrm>
          <a:prstGeom prst="straightConnector1">
            <a:avLst/>
          </a:prstGeom>
          <a:noFill/>
          <a:ln w="38100" cap="flat" cmpd="sng">
            <a:solidFill>
              <a:srgbClr val="6AA84F"/>
            </a:solidFill>
            <a:prstDash val="solid"/>
            <a:round/>
            <a:headEnd type="none" w="sm" len="sm"/>
            <a:tailEnd type="none" w="sm" len="sm"/>
          </a:ln>
        </p:spPr>
      </p:cxnSp>
      <p:pic>
        <p:nvPicPr>
          <p:cNvPr id="204" name="Google Shape;204;p25"/>
          <p:cNvPicPr preferRelativeResize="0"/>
          <p:nvPr/>
        </p:nvPicPr>
        <p:blipFill rotWithShape="1">
          <a:blip r:embed="rId4">
            <a:alphaModFix/>
          </a:blip>
          <a:srcRect/>
          <a:stretch/>
        </p:blipFill>
        <p:spPr>
          <a:xfrm>
            <a:off x="7279200" y="4609750"/>
            <a:ext cx="1648699" cy="470950"/>
          </a:xfrm>
          <a:prstGeom prst="rect">
            <a:avLst/>
          </a:prstGeom>
          <a:noFill/>
          <a:ln>
            <a:noFill/>
          </a:ln>
        </p:spPr>
      </p:pic>
      <p:sp>
        <p:nvSpPr>
          <p:cNvPr id="205" name="Google Shape;205;p25"/>
          <p:cNvSpPr txBox="1"/>
          <p:nvPr/>
        </p:nvSpPr>
        <p:spPr>
          <a:xfrm>
            <a:off x="1097231" y="436224"/>
            <a:ext cx="3842007" cy="3656821"/>
          </a:xfrm>
          <a:prstGeom prst="rect">
            <a:avLst/>
          </a:prstGeom>
          <a:noFill/>
          <a:ln>
            <a:noFill/>
          </a:ln>
        </p:spPr>
        <p:txBody>
          <a:bodyPr spcFirstLastPara="1" wrap="square" lIns="91425" tIns="91425" rIns="91425" bIns="91425" anchor="t" anchorCtr="0">
            <a:noAutofit/>
          </a:bodyPr>
          <a:lstStyle/>
          <a:p>
            <a:pPr marL="457200" marR="0" lvl="0" indent="0" algn="l" rtl="0">
              <a:lnSpc>
                <a:spcPct val="115000"/>
              </a:lnSpc>
              <a:spcBef>
                <a:spcPts val="0"/>
              </a:spcBef>
              <a:spcAft>
                <a:spcPts val="0"/>
              </a:spcAft>
              <a:buClr>
                <a:srgbClr val="000000"/>
              </a:buClr>
              <a:buSzPts val="1450"/>
              <a:buFont typeface="Arial"/>
              <a:buNone/>
            </a:pPr>
            <a:endParaRPr sz="1450" b="0" i="0" u="none" strike="noStrike" cap="none">
              <a:solidFill>
                <a:srgbClr val="4C4C4C"/>
              </a:solidFill>
              <a:highlight>
                <a:srgbClr val="FFFFFF"/>
              </a:highlight>
              <a:latin typeface="Arial"/>
              <a:ea typeface="Arial"/>
              <a:cs typeface="Arial"/>
              <a:sym typeface="Arial"/>
            </a:endParaRPr>
          </a:p>
          <a:p>
            <a:pPr marL="0" marR="0" lvl="0" indent="0" algn="l" rtl="0">
              <a:lnSpc>
                <a:spcPct val="115000"/>
              </a:lnSpc>
              <a:spcBef>
                <a:spcPts val="0"/>
              </a:spcBef>
              <a:spcAft>
                <a:spcPts val="0"/>
              </a:spcAft>
              <a:buClr>
                <a:srgbClr val="000000"/>
              </a:buClr>
              <a:buSzPts val="2000"/>
              <a:buFont typeface="Arial"/>
              <a:buNone/>
            </a:pPr>
            <a:endParaRPr sz="2000" b="0" i="0" u="none" strike="noStrike" cap="none">
              <a:solidFill>
                <a:schemeClr val="dk1"/>
              </a:solidFill>
              <a:highlight>
                <a:srgbClr val="FFFFFF"/>
              </a:highlight>
              <a:latin typeface="Arial"/>
              <a:ea typeface="Arial"/>
              <a:cs typeface="Arial"/>
              <a:sym typeface="Arial"/>
            </a:endParaRPr>
          </a:p>
        </p:txBody>
      </p:sp>
      <p:sp>
        <p:nvSpPr>
          <p:cNvPr id="206" name="Google Shape;206;p25"/>
          <p:cNvSpPr txBox="1"/>
          <p:nvPr/>
        </p:nvSpPr>
        <p:spPr>
          <a:xfrm>
            <a:off x="-2325" y="389169"/>
            <a:ext cx="9089200" cy="3483302"/>
          </a:xfrm>
          <a:prstGeom prst="rect">
            <a:avLst/>
          </a:prstGeom>
          <a:noFill/>
          <a:ln>
            <a:noFill/>
          </a:ln>
        </p:spPr>
        <p:txBody>
          <a:bodyPr spcFirstLastPara="1" wrap="square" lIns="91425" tIns="91425" rIns="91425" bIns="91425" anchor="t" anchorCtr="0">
            <a:noAutofit/>
          </a:bodyPr>
          <a:lstStyle/>
          <a:p>
            <a:pPr marL="0" marR="0" lvl="0" indent="0" algn="ctr" rtl="0">
              <a:lnSpc>
                <a:spcPct val="100000"/>
              </a:lnSpc>
              <a:spcBef>
                <a:spcPts val="0"/>
              </a:spcBef>
              <a:spcAft>
                <a:spcPts val="0"/>
              </a:spcAft>
              <a:buClr>
                <a:srgbClr val="000000"/>
              </a:buClr>
              <a:buSzPts val="1800"/>
              <a:buFont typeface="Arial"/>
              <a:buNone/>
            </a:pPr>
            <a:r>
              <a:rPr lang="en" sz="1800" b="1" u="sng">
                <a:solidFill>
                  <a:schemeClr val="dk1"/>
                </a:solidFill>
                <a:highlight>
                  <a:srgbClr val="FFFFFF"/>
                </a:highlight>
              </a:rPr>
              <a:t>Galimybės</a:t>
            </a:r>
            <a:r>
              <a:rPr lang="en" sz="1800" b="1" i="0" u="sng" strike="noStrike" cap="none">
                <a:solidFill>
                  <a:schemeClr val="dk1"/>
                </a:solidFill>
                <a:highlight>
                  <a:srgbClr val="FFFFFF"/>
                </a:highlight>
                <a:latin typeface="Arial"/>
                <a:ea typeface="Arial"/>
                <a:cs typeface="Arial"/>
                <a:sym typeface="Arial"/>
              </a:rPr>
              <a:t>: </a:t>
            </a:r>
            <a:r>
              <a:rPr lang="en" sz="1800" b="1" u="sng">
                <a:solidFill>
                  <a:schemeClr val="dk1"/>
                </a:solidFill>
                <a:highlight>
                  <a:srgbClr val="FFFFFF"/>
                </a:highlight>
              </a:rPr>
              <a:t>Baldai, tiekimo grandinės, energija ir vanduo</a:t>
            </a:r>
            <a:endParaRPr sz="1800" b="1" i="0" u="sng" strike="noStrike" cap="none">
              <a:solidFill>
                <a:schemeClr val="dk1"/>
              </a:solidFill>
              <a:highlight>
                <a:srgbClr val="FFFFFF"/>
              </a:highlight>
              <a:latin typeface="Arial"/>
              <a:ea typeface="Arial"/>
              <a:cs typeface="Arial"/>
              <a:sym typeface="Arial"/>
            </a:endParaRPr>
          </a:p>
          <a:p>
            <a:pPr marL="457200" marR="0" lvl="0" indent="0" algn="just" rtl="0">
              <a:lnSpc>
                <a:spcPct val="100000"/>
              </a:lnSpc>
              <a:spcBef>
                <a:spcPts val="0"/>
              </a:spcBef>
              <a:spcAft>
                <a:spcPts val="0"/>
              </a:spcAft>
              <a:buClr>
                <a:srgbClr val="000000"/>
              </a:buClr>
              <a:buSzPts val="1600"/>
              <a:buFont typeface="Arial"/>
              <a:buNone/>
            </a:pPr>
            <a:endParaRPr sz="1600" b="0" i="0" u="none" strike="noStrike" cap="none">
              <a:solidFill>
                <a:schemeClr val="dk1"/>
              </a:solidFill>
              <a:highlight>
                <a:schemeClr val="lt1"/>
              </a:highlight>
              <a:latin typeface="Arial"/>
              <a:ea typeface="Arial"/>
              <a:cs typeface="Arial"/>
              <a:sym typeface="Arial"/>
            </a:endParaRPr>
          </a:p>
          <a:p>
            <a:pPr marL="0" marR="0" lvl="0" indent="0" algn="just" rtl="0">
              <a:lnSpc>
                <a:spcPct val="100000"/>
              </a:lnSpc>
              <a:spcBef>
                <a:spcPts val="0"/>
              </a:spcBef>
              <a:spcAft>
                <a:spcPts val="0"/>
              </a:spcAft>
              <a:buClr>
                <a:srgbClr val="000000"/>
              </a:buClr>
              <a:buSzPts val="1600"/>
              <a:buFont typeface="Arial"/>
              <a:buNone/>
            </a:pPr>
            <a:endParaRPr sz="1600" b="0" i="0" u="none" strike="noStrike" cap="none">
              <a:solidFill>
                <a:schemeClr val="dk1"/>
              </a:solidFill>
              <a:highlight>
                <a:schemeClr val="lt1"/>
              </a:highlight>
              <a:latin typeface="Arial"/>
              <a:ea typeface="Arial"/>
              <a:cs typeface="Arial"/>
              <a:sym typeface="Arial"/>
            </a:endParaRPr>
          </a:p>
          <a:p>
            <a:pPr marL="457200" marR="0" lvl="0" indent="0" algn="just" rtl="0">
              <a:lnSpc>
                <a:spcPct val="100000"/>
              </a:lnSpc>
              <a:spcBef>
                <a:spcPts val="0"/>
              </a:spcBef>
              <a:spcAft>
                <a:spcPts val="0"/>
              </a:spcAft>
              <a:buClr>
                <a:srgbClr val="000000"/>
              </a:buClr>
              <a:buSzPts val="1600"/>
              <a:buFont typeface="Arial"/>
              <a:buNone/>
            </a:pPr>
            <a:endParaRPr sz="1600" b="0" i="0" u="none" strike="noStrike" cap="none">
              <a:solidFill>
                <a:schemeClr val="dk1"/>
              </a:solidFill>
              <a:highlight>
                <a:schemeClr val="lt1"/>
              </a:highlight>
              <a:latin typeface="Arial"/>
              <a:ea typeface="Arial"/>
              <a:cs typeface="Arial"/>
              <a:sym typeface="Arial"/>
            </a:endParaRPr>
          </a:p>
          <a:p>
            <a:pPr marL="0" marR="0" lvl="0" indent="0" algn="just" rtl="0">
              <a:lnSpc>
                <a:spcPct val="100000"/>
              </a:lnSpc>
              <a:spcBef>
                <a:spcPts val="0"/>
              </a:spcBef>
              <a:spcAft>
                <a:spcPts val="0"/>
              </a:spcAft>
              <a:buClr>
                <a:srgbClr val="000000"/>
              </a:buClr>
              <a:buSzPts val="1600"/>
              <a:buFont typeface="Arial"/>
              <a:buNone/>
            </a:pPr>
            <a:endParaRPr sz="1600" b="0" i="0" u="none" strike="noStrike" cap="none">
              <a:solidFill>
                <a:schemeClr val="dk1"/>
              </a:solidFill>
              <a:highlight>
                <a:schemeClr val="lt1"/>
              </a:highlight>
              <a:latin typeface="Arial"/>
              <a:ea typeface="Arial"/>
              <a:cs typeface="Arial"/>
              <a:sym typeface="Arial"/>
            </a:endParaRPr>
          </a:p>
          <a:p>
            <a:pPr marL="0" marR="0" lvl="0" indent="0" algn="just" rtl="0">
              <a:lnSpc>
                <a:spcPct val="100000"/>
              </a:lnSpc>
              <a:spcBef>
                <a:spcPts val="0"/>
              </a:spcBef>
              <a:spcAft>
                <a:spcPts val="0"/>
              </a:spcAft>
              <a:buClr>
                <a:srgbClr val="000000"/>
              </a:buClr>
              <a:buSzPts val="1600"/>
              <a:buFont typeface="Arial"/>
              <a:buNone/>
            </a:pPr>
            <a:endParaRPr sz="1600" b="0" i="0" u="sng" strike="noStrike" cap="none">
              <a:solidFill>
                <a:schemeClr val="dk1"/>
              </a:solidFill>
              <a:highlight>
                <a:schemeClr val="lt1"/>
              </a:highlight>
              <a:latin typeface="Arial"/>
              <a:ea typeface="Arial"/>
              <a:cs typeface="Arial"/>
              <a:sym typeface="Arial"/>
            </a:endParaRPr>
          </a:p>
          <a:p>
            <a:pPr marL="0" marR="0" lvl="0" indent="0" algn="just" rtl="0">
              <a:lnSpc>
                <a:spcPct val="115000"/>
              </a:lnSpc>
              <a:spcBef>
                <a:spcPts val="0"/>
              </a:spcBef>
              <a:spcAft>
                <a:spcPts val="0"/>
              </a:spcAft>
              <a:buClr>
                <a:srgbClr val="000000"/>
              </a:buClr>
              <a:buSzPts val="1600"/>
              <a:buFont typeface="Arial"/>
              <a:buNone/>
            </a:pPr>
            <a:endParaRPr sz="1600" b="0" i="0" u="none" strike="noStrike" cap="none">
              <a:solidFill>
                <a:schemeClr val="dk1"/>
              </a:solidFill>
              <a:highlight>
                <a:schemeClr val="lt1"/>
              </a:highlight>
              <a:latin typeface="Arial"/>
              <a:ea typeface="Arial"/>
              <a:cs typeface="Arial"/>
              <a:sym typeface="Arial"/>
            </a:endParaRPr>
          </a:p>
          <a:p>
            <a:pPr marL="0" marR="0" lvl="0" indent="0" algn="just" rtl="0">
              <a:lnSpc>
                <a:spcPct val="100000"/>
              </a:lnSpc>
              <a:spcBef>
                <a:spcPts val="0"/>
              </a:spcBef>
              <a:spcAft>
                <a:spcPts val="0"/>
              </a:spcAft>
              <a:buClr>
                <a:srgbClr val="000000"/>
              </a:buClr>
              <a:buSzPts val="1600"/>
              <a:buFont typeface="Arial"/>
              <a:buNone/>
            </a:pPr>
            <a:endParaRPr sz="1600" b="0" i="0" u="none" strike="noStrike" cap="none" baseline="30000">
              <a:solidFill>
                <a:schemeClr val="dk1"/>
              </a:solidFill>
              <a:highlight>
                <a:schemeClr val="lt1"/>
              </a:highlight>
              <a:latin typeface="Arial"/>
              <a:ea typeface="Arial"/>
              <a:cs typeface="Arial"/>
              <a:sym typeface="Arial"/>
            </a:endParaRPr>
          </a:p>
          <a:p>
            <a:pPr marL="0" marR="0" lvl="0" indent="0" algn="just" rtl="0">
              <a:lnSpc>
                <a:spcPct val="94100"/>
              </a:lnSpc>
              <a:spcBef>
                <a:spcPts val="0"/>
              </a:spcBef>
              <a:spcAft>
                <a:spcPts val="0"/>
              </a:spcAft>
              <a:buClr>
                <a:schemeClr val="dk1"/>
              </a:buClr>
              <a:buSzPts val="1100"/>
              <a:buFont typeface="Arial"/>
              <a:buNone/>
            </a:pPr>
            <a:endParaRPr sz="1400" b="0" i="0" u="none" strike="noStrike" cap="none" baseline="30000">
              <a:solidFill>
                <a:srgbClr val="231F20"/>
              </a:solidFill>
              <a:latin typeface="Arial"/>
              <a:ea typeface="Arial"/>
              <a:cs typeface="Arial"/>
              <a:sym typeface="Arial"/>
            </a:endParaRPr>
          </a:p>
          <a:p>
            <a:pPr marL="0" marR="0" lvl="0" indent="0" algn="l" rtl="0">
              <a:lnSpc>
                <a:spcPct val="115000"/>
              </a:lnSpc>
              <a:spcBef>
                <a:spcPts val="0"/>
              </a:spcBef>
              <a:spcAft>
                <a:spcPts val="0"/>
              </a:spcAft>
              <a:buClr>
                <a:schemeClr val="dk1"/>
              </a:buClr>
              <a:buSzPts val="1100"/>
              <a:buFont typeface="Arial"/>
              <a:buNone/>
            </a:pPr>
            <a:endParaRPr sz="1600" b="0" i="0" u="none" strike="noStrike" cap="none">
              <a:solidFill>
                <a:schemeClr val="dk1"/>
              </a:solidFill>
              <a:highlight>
                <a:schemeClr val="lt1"/>
              </a:highlight>
              <a:latin typeface="Arial"/>
              <a:ea typeface="Arial"/>
              <a:cs typeface="Arial"/>
              <a:sym typeface="Arial"/>
            </a:endParaRPr>
          </a:p>
          <a:p>
            <a:pPr marL="0" marR="0" lvl="0" indent="0" algn="l" rtl="0">
              <a:lnSpc>
                <a:spcPct val="115000"/>
              </a:lnSpc>
              <a:spcBef>
                <a:spcPts val="0"/>
              </a:spcBef>
              <a:spcAft>
                <a:spcPts val="0"/>
              </a:spcAft>
              <a:buClr>
                <a:srgbClr val="000000"/>
              </a:buClr>
              <a:buSzPts val="1450"/>
              <a:buFont typeface="Arial"/>
              <a:buNone/>
            </a:pPr>
            <a:endParaRPr sz="1450" b="0" i="0" u="none" strike="noStrike" cap="none">
              <a:solidFill>
                <a:srgbClr val="4C4C4C"/>
              </a:solidFill>
              <a:highlight>
                <a:srgbClr val="FFFFFF"/>
              </a:highlight>
              <a:latin typeface="Arial"/>
              <a:ea typeface="Arial"/>
              <a:cs typeface="Arial"/>
              <a:sym typeface="Arial"/>
            </a:endParaRPr>
          </a:p>
          <a:p>
            <a:pPr marL="0" marR="0" lvl="0" indent="0" algn="l" rtl="0">
              <a:lnSpc>
                <a:spcPct val="115000"/>
              </a:lnSpc>
              <a:spcBef>
                <a:spcPts val="0"/>
              </a:spcBef>
              <a:spcAft>
                <a:spcPts val="0"/>
              </a:spcAft>
              <a:buClr>
                <a:srgbClr val="000000"/>
              </a:buClr>
              <a:buSzPts val="1450"/>
              <a:buFont typeface="Arial"/>
              <a:buNone/>
            </a:pPr>
            <a:endParaRPr sz="1450" b="0" i="0" u="none" strike="noStrike" cap="none">
              <a:solidFill>
                <a:srgbClr val="4C4C4C"/>
              </a:solidFill>
              <a:highlight>
                <a:srgbClr val="FFFFFF"/>
              </a:highlight>
              <a:latin typeface="Arial"/>
              <a:ea typeface="Arial"/>
              <a:cs typeface="Arial"/>
              <a:sym typeface="Arial"/>
            </a:endParaRPr>
          </a:p>
          <a:p>
            <a:pPr marL="0" marR="0" lvl="0" indent="0" algn="l" rtl="0">
              <a:lnSpc>
                <a:spcPct val="115000"/>
              </a:lnSpc>
              <a:spcBef>
                <a:spcPts val="0"/>
              </a:spcBef>
              <a:spcAft>
                <a:spcPts val="0"/>
              </a:spcAft>
              <a:buClr>
                <a:srgbClr val="000000"/>
              </a:buClr>
              <a:buSzPts val="1450"/>
              <a:buFont typeface="Arial"/>
              <a:buNone/>
            </a:pPr>
            <a:endParaRPr sz="1450" b="1" i="0" u="sng" strike="noStrike" cap="none">
              <a:solidFill>
                <a:srgbClr val="4C4C4C"/>
              </a:solidFill>
              <a:highlight>
                <a:srgbClr val="FFFFFF"/>
              </a:highlight>
              <a:latin typeface="Arial"/>
              <a:ea typeface="Arial"/>
              <a:cs typeface="Arial"/>
              <a:sym typeface="Arial"/>
            </a:endParaRPr>
          </a:p>
          <a:p>
            <a:pPr marL="0" marR="0" lvl="0" indent="0" algn="l" rtl="0">
              <a:lnSpc>
                <a:spcPct val="115000"/>
              </a:lnSpc>
              <a:spcBef>
                <a:spcPts val="0"/>
              </a:spcBef>
              <a:spcAft>
                <a:spcPts val="0"/>
              </a:spcAft>
              <a:buClr>
                <a:srgbClr val="000000"/>
              </a:buClr>
              <a:buSzPts val="1450"/>
              <a:buFont typeface="Arial"/>
              <a:buNone/>
            </a:pPr>
            <a:endParaRPr sz="1450" b="1" i="0" u="sng" strike="noStrike" cap="none">
              <a:solidFill>
                <a:srgbClr val="4C4C4C"/>
              </a:solidFill>
              <a:highlight>
                <a:srgbClr val="FFFFFF"/>
              </a:highlight>
              <a:latin typeface="Arial"/>
              <a:ea typeface="Arial"/>
              <a:cs typeface="Arial"/>
              <a:sym typeface="Arial"/>
            </a:endParaRPr>
          </a:p>
          <a:p>
            <a:pPr marL="0" marR="0" lvl="0" indent="0" algn="l" rtl="0">
              <a:lnSpc>
                <a:spcPct val="115000"/>
              </a:lnSpc>
              <a:spcBef>
                <a:spcPts val="0"/>
              </a:spcBef>
              <a:spcAft>
                <a:spcPts val="0"/>
              </a:spcAft>
              <a:buClr>
                <a:srgbClr val="000000"/>
              </a:buClr>
              <a:buSzPts val="1450"/>
              <a:buFont typeface="Arial"/>
              <a:buNone/>
            </a:pPr>
            <a:endParaRPr sz="1450" b="1" i="0" u="sng" strike="noStrike" cap="none">
              <a:solidFill>
                <a:srgbClr val="4C4C4C"/>
              </a:solidFill>
              <a:highlight>
                <a:srgbClr val="FFFFFF"/>
              </a:highlight>
              <a:latin typeface="Arial"/>
              <a:ea typeface="Arial"/>
              <a:cs typeface="Arial"/>
              <a:sym typeface="Arial"/>
            </a:endParaRPr>
          </a:p>
          <a:p>
            <a:pPr marL="0" marR="0" lvl="0" indent="0" algn="l" rtl="0">
              <a:lnSpc>
                <a:spcPct val="115000"/>
              </a:lnSpc>
              <a:spcBef>
                <a:spcPts val="0"/>
              </a:spcBef>
              <a:spcAft>
                <a:spcPts val="0"/>
              </a:spcAft>
              <a:buClr>
                <a:srgbClr val="000000"/>
              </a:buClr>
              <a:buSzPts val="1450"/>
              <a:buFont typeface="Arial"/>
              <a:buNone/>
            </a:pPr>
            <a:endParaRPr sz="1450" b="1" i="0" u="sng" strike="noStrike" cap="none">
              <a:solidFill>
                <a:srgbClr val="4C4C4C"/>
              </a:solidFill>
              <a:highlight>
                <a:srgbClr val="FFFFFF"/>
              </a:highlight>
              <a:latin typeface="Arial"/>
              <a:ea typeface="Arial"/>
              <a:cs typeface="Arial"/>
              <a:sym typeface="Arial"/>
            </a:endParaRPr>
          </a:p>
          <a:p>
            <a:pPr marL="0" marR="0" lvl="0" indent="0" algn="l" rtl="0">
              <a:lnSpc>
                <a:spcPct val="115000"/>
              </a:lnSpc>
              <a:spcBef>
                <a:spcPts val="0"/>
              </a:spcBef>
              <a:spcAft>
                <a:spcPts val="0"/>
              </a:spcAft>
              <a:buClr>
                <a:srgbClr val="000000"/>
              </a:buClr>
              <a:buSzPts val="1450"/>
              <a:buFont typeface="Arial"/>
              <a:buNone/>
            </a:pPr>
            <a:endParaRPr sz="1450" b="1" i="0" u="sng" strike="noStrike" cap="none">
              <a:solidFill>
                <a:srgbClr val="4C4C4C"/>
              </a:solidFill>
              <a:highlight>
                <a:srgbClr val="FFFFFF"/>
              </a:highlight>
              <a:latin typeface="Arial"/>
              <a:ea typeface="Arial"/>
              <a:cs typeface="Arial"/>
              <a:sym typeface="Arial"/>
            </a:endParaRPr>
          </a:p>
          <a:p>
            <a:pPr marL="0" marR="0" lvl="0" indent="0" algn="l" rtl="0">
              <a:lnSpc>
                <a:spcPct val="115000"/>
              </a:lnSpc>
              <a:spcBef>
                <a:spcPts val="0"/>
              </a:spcBef>
              <a:spcAft>
                <a:spcPts val="0"/>
              </a:spcAft>
              <a:buClr>
                <a:srgbClr val="000000"/>
              </a:buClr>
              <a:buSzPts val="1450"/>
              <a:buFont typeface="Arial"/>
              <a:buNone/>
            </a:pPr>
            <a:endParaRPr sz="1450" b="1" i="0" u="sng" strike="noStrike" cap="none">
              <a:solidFill>
                <a:srgbClr val="4C4C4C"/>
              </a:solidFill>
              <a:highlight>
                <a:srgbClr val="FFFFFF"/>
              </a:highlight>
              <a:latin typeface="Arial"/>
              <a:ea typeface="Arial"/>
              <a:cs typeface="Arial"/>
              <a:sym typeface="Arial"/>
            </a:endParaRPr>
          </a:p>
          <a:p>
            <a:pPr marL="0" marR="0" lvl="0" indent="0" algn="l" rtl="0">
              <a:lnSpc>
                <a:spcPct val="115000"/>
              </a:lnSpc>
              <a:spcBef>
                <a:spcPts val="0"/>
              </a:spcBef>
              <a:spcAft>
                <a:spcPts val="0"/>
              </a:spcAft>
              <a:buClr>
                <a:srgbClr val="000000"/>
              </a:buClr>
              <a:buSzPts val="1450"/>
              <a:buFont typeface="Arial"/>
              <a:buNone/>
            </a:pPr>
            <a:endParaRPr sz="1450" b="0" i="0" u="none" strike="noStrike" cap="none">
              <a:solidFill>
                <a:srgbClr val="4C4C4C"/>
              </a:solidFill>
              <a:highlight>
                <a:srgbClr val="FFFFFF"/>
              </a:highlight>
              <a:latin typeface="Arial"/>
              <a:ea typeface="Arial"/>
              <a:cs typeface="Arial"/>
              <a:sym typeface="Arial"/>
            </a:endParaRPr>
          </a:p>
          <a:p>
            <a:pPr marL="0" marR="0" lvl="0" indent="0" algn="l" rtl="0">
              <a:lnSpc>
                <a:spcPct val="115000"/>
              </a:lnSpc>
              <a:spcBef>
                <a:spcPts val="0"/>
              </a:spcBef>
              <a:spcAft>
                <a:spcPts val="0"/>
              </a:spcAft>
              <a:buClr>
                <a:srgbClr val="000000"/>
              </a:buClr>
              <a:buSzPts val="1450"/>
              <a:buFont typeface="Arial"/>
              <a:buNone/>
            </a:pPr>
            <a:endParaRPr sz="1450" b="0" i="0" u="none" strike="noStrike" cap="none">
              <a:solidFill>
                <a:srgbClr val="4C4C4C"/>
              </a:solidFill>
              <a:highlight>
                <a:srgbClr val="FFFFFF"/>
              </a:highlight>
              <a:latin typeface="Arial"/>
              <a:ea typeface="Arial"/>
              <a:cs typeface="Arial"/>
              <a:sym typeface="Arial"/>
            </a:endParaRPr>
          </a:p>
          <a:p>
            <a:pPr marL="0" marR="0" lvl="0" indent="0" algn="l" rtl="0">
              <a:lnSpc>
                <a:spcPct val="115000"/>
              </a:lnSpc>
              <a:spcBef>
                <a:spcPts val="0"/>
              </a:spcBef>
              <a:spcAft>
                <a:spcPts val="0"/>
              </a:spcAft>
              <a:buClr>
                <a:srgbClr val="000000"/>
              </a:buClr>
              <a:buSzPts val="1450"/>
              <a:buFont typeface="Arial"/>
              <a:buNone/>
            </a:pPr>
            <a:endParaRPr sz="1450" b="0" i="0" u="none" strike="noStrike" cap="none">
              <a:solidFill>
                <a:srgbClr val="4C4C4C"/>
              </a:solidFill>
              <a:highlight>
                <a:srgbClr val="FFFFFF"/>
              </a:highlight>
              <a:latin typeface="Arial"/>
              <a:ea typeface="Arial"/>
              <a:cs typeface="Arial"/>
              <a:sym typeface="Arial"/>
            </a:endParaRPr>
          </a:p>
          <a:p>
            <a:pPr marL="0" marR="0" lvl="0" indent="0" algn="l" rtl="0">
              <a:lnSpc>
                <a:spcPct val="115000"/>
              </a:lnSpc>
              <a:spcBef>
                <a:spcPts val="0"/>
              </a:spcBef>
              <a:spcAft>
                <a:spcPts val="0"/>
              </a:spcAft>
              <a:buClr>
                <a:srgbClr val="000000"/>
              </a:buClr>
              <a:buSzPts val="1450"/>
              <a:buFont typeface="Arial"/>
              <a:buNone/>
            </a:pPr>
            <a:r>
              <a:rPr lang="en" sz="1450" b="0" i="0" u="none" strike="noStrike" cap="none">
                <a:solidFill>
                  <a:srgbClr val="4C4C4C"/>
                </a:solidFill>
                <a:highlight>
                  <a:srgbClr val="FFFFFF"/>
                </a:highlight>
                <a:latin typeface="Arial"/>
                <a:ea typeface="Arial"/>
                <a:cs typeface="Arial"/>
                <a:sym typeface="Arial"/>
              </a:rPr>
              <a:t>  </a:t>
            </a:r>
            <a:endParaRPr sz="1450" b="0" i="0" u="none" strike="noStrike" cap="none">
              <a:solidFill>
                <a:srgbClr val="4C4C4C"/>
              </a:solidFill>
              <a:highlight>
                <a:srgbClr val="FFFFFF"/>
              </a:highlight>
              <a:latin typeface="Arial"/>
              <a:ea typeface="Arial"/>
              <a:cs typeface="Arial"/>
              <a:sym typeface="Arial"/>
            </a:endParaRPr>
          </a:p>
          <a:p>
            <a:pPr marL="0" marR="0" lvl="0" indent="0" algn="l" rtl="0">
              <a:lnSpc>
                <a:spcPct val="115000"/>
              </a:lnSpc>
              <a:spcBef>
                <a:spcPts val="0"/>
              </a:spcBef>
              <a:spcAft>
                <a:spcPts val="0"/>
              </a:spcAft>
              <a:buClr>
                <a:srgbClr val="000000"/>
              </a:buClr>
              <a:buSzPts val="1450"/>
              <a:buFont typeface="Arial"/>
              <a:buNone/>
            </a:pPr>
            <a:endParaRPr sz="1450" b="0" i="0" u="none" strike="noStrike" cap="none">
              <a:solidFill>
                <a:srgbClr val="4C4C4C"/>
              </a:solidFill>
              <a:highlight>
                <a:srgbClr val="FFFFFF"/>
              </a:highlight>
              <a:latin typeface="Arial"/>
              <a:ea typeface="Arial"/>
              <a:cs typeface="Arial"/>
              <a:sym typeface="Arial"/>
            </a:endParaRPr>
          </a:p>
          <a:p>
            <a:pPr marL="0" marR="0" lvl="0" indent="0" algn="l" rtl="0">
              <a:lnSpc>
                <a:spcPct val="115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07" name="Google Shape;207;p25"/>
          <p:cNvSpPr txBox="1"/>
          <p:nvPr/>
        </p:nvSpPr>
        <p:spPr>
          <a:xfrm>
            <a:off x="226510" y="1466856"/>
            <a:ext cx="1458900" cy="2247900"/>
          </a:xfrm>
          <a:prstGeom prst="rect">
            <a:avLst/>
          </a:prstGeom>
          <a:no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r>
              <a:rPr lang="en" sz="1400" b="0" i="0" u="none" strike="noStrike" cap="none">
                <a:solidFill>
                  <a:srgbClr val="000000"/>
                </a:solidFill>
                <a:latin typeface="Arial"/>
                <a:ea typeface="Arial"/>
                <a:cs typeface="Arial"/>
                <a:sym typeface="Arial"/>
              </a:rPr>
              <a:t> </a:t>
            </a:r>
            <a:endParaRPr sz="1400" b="0" i="0" u="none" strike="noStrike" cap="none">
              <a:solidFill>
                <a:srgbClr val="000000"/>
              </a:solidFill>
              <a:latin typeface="Arial"/>
              <a:ea typeface="Arial"/>
              <a:cs typeface="Arial"/>
              <a:sym typeface="Arial"/>
            </a:endParaRPr>
          </a:p>
        </p:txBody>
      </p:sp>
      <p:sp>
        <p:nvSpPr>
          <p:cNvPr id="208" name="Google Shape;208;p25"/>
          <p:cNvSpPr/>
          <p:nvPr/>
        </p:nvSpPr>
        <p:spPr>
          <a:xfrm rot="-5400000" flipH="1">
            <a:off x="418987" y="2051342"/>
            <a:ext cx="3844030" cy="1824149"/>
          </a:xfrm>
          <a:custGeom>
            <a:avLst/>
            <a:gdLst/>
            <a:ahLst/>
            <a:cxnLst/>
            <a:rect l="l" t="t" r="r" b="b"/>
            <a:pathLst>
              <a:path w="4512121" h="2644554" extrusionOk="0">
                <a:moveTo>
                  <a:pt x="0" y="0"/>
                </a:moveTo>
                <a:lnTo>
                  <a:pt x="0" y="1919393"/>
                </a:lnTo>
                <a:cubicBezTo>
                  <a:pt x="0" y="2093916"/>
                  <a:pt x="127265" y="2238715"/>
                  <a:pt x="294236" y="2264938"/>
                </a:cubicBezTo>
                <a:lnTo>
                  <a:pt x="294236" y="2270692"/>
                </a:lnTo>
                <a:lnTo>
                  <a:pt x="284205" y="2270692"/>
                </a:lnTo>
                <a:lnTo>
                  <a:pt x="284205" y="2475916"/>
                </a:lnTo>
                <a:cubicBezTo>
                  <a:pt x="284205" y="2569052"/>
                  <a:pt x="359707" y="2644554"/>
                  <a:pt x="452843" y="2644554"/>
                </a:cubicBezTo>
                <a:lnTo>
                  <a:pt x="1398053" y="2644554"/>
                </a:lnTo>
                <a:cubicBezTo>
                  <a:pt x="1491189" y="2644554"/>
                  <a:pt x="1566691" y="2569052"/>
                  <a:pt x="1566691" y="2475916"/>
                </a:cubicBezTo>
                <a:lnTo>
                  <a:pt x="1566691" y="2270692"/>
                </a:lnTo>
                <a:lnTo>
                  <a:pt x="1374356" y="2270692"/>
                </a:lnTo>
                <a:lnTo>
                  <a:pt x="1374356" y="2270690"/>
                </a:lnTo>
                <a:lnTo>
                  <a:pt x="4160824" y="2270690"/>
                </a:lnTo>
                <a:cubicBezTo>
                  <a:pt x="4354840" y="2270690"/>
                  <a:pt x="4512121" y="2113409"/>
                  <a:pt x="4512121" y="1919393"/>
                </a:cubicBezTo>
                <a:lnTo>
                  <a:pt x="4512121" y="0"/>
                </a:lnTo>
                <a:close/>
              </a:path>
            </a:pathLst>
          </a:custGeom>
          <a:solidFill>
            <a:srgbClr val="333F5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2700"/>
              <a:buFont typeface="Arial"/>
              <a:buNone/>
            </a:pPr>
            <a:endParaRPr sz="2700" b="0" i="0" u="none" strike="noStrike" cap="none">
              <a:solidFill>
                <a:srgbClr val="FFFFFF"/>
              </a:solidFill>
              <a:latin typeface="Arial"/>
              <a:ea typeface="Arial"/>
              <a:cs typeface="Arial"/>
              <a:sym typeface="Arial"/>
            </a:endParaRPr>
          </a:p>
        </p:txBody>
      </p:sp>
      <p:pic>
        <p:nvPicPr>
          <p:cNvPr id="209" name="Google Shape;209;p25" descr="A close up of furniture&#10;&#10;Description automatically generated"/>
          <p:cNvPicPr preferRelativeResize="0"/>
          <p:nvPr/>
        </p:nvPicPr>
        <p:blipFill rotWithShape="1">
          <a:blip r:embed="rId5">
            <a:alphaModFix/>
          </a:blip>
          <a:srcRect/>
          <a:stretch/>
        </p:blipFill>
        <p:spPr>
          <a:xfrm>
            <a:off x="1898877" y="1468211"/>
            <a:ext cx="809965" cy="798740"/>
          </a:xfrm>
          <a:prstGeom prst="rect">
            <a:avLst/>
          </a:prstGeom>
          <a:noFill/>
          <a:ln>
            <a:noFill/>
          </a:ln>
        </p:spPr>
      </p:pic>
      <p:pic>
        <p:nvPicPr>
          <p:cNvPr id="210" name="Google Shape;210;p25" descr="Icon&#10;&#10;Description automatically generated"/>
          <p:cNvPicPr preferRelativeResize="0"/>
          <p:nvPr/>
        </p:nvPicPr>
        <p:blipFill rotWithShape="1">
          <a:blip r:embed="rId6">
            <a:alphaModFix/>
          </a:blip>
          <a:srcRect/>
          <a:stretch/>
        </p:blipFill>
        <p:spPr>
          <a:xfrm>
            <a:off x="3414712" y="1393712"/>
            <a:ext cx="809285" cy="794658"/>
          </a:xfrm>
          <a:prstGeom prst="rect">
            <a:avLst/>
          </a:prstGeom>
          <a:noFill/>
          <a:ln>
            <a:noFill/>
          </a:ln>
        </p:spPr>
      </p:pic>
      <p:pic>
        <p:nvPicPr>
          <p:cNvPr id="211" name="Google Shape;211;p25" descr="Icon&#10;&#10;Description automatically generated"/>
          <p:cNvPicPr preferRelativeResize="0"/>
          <p:nvPr/>
        </p:nvPicPr>
        <p:blipFill rotWithShape="1">
          <a:blip r:embed="rId7">
            <a:alphaModFix/>
          </a:blip>
          <a:srcRect/>
          <a:stretch/>
        </p:blipFill>
        <p:spPr>
          <a:xfrm>
            <a:off x="4813528" y="1464468"/>
            <a:ext cx="807925" cy="796018"/>
          </a:xfrm>
          <a:prstGeom prst="rect">
            <a:avLst/>
          </a:prstGeom>
          <a:noFill/>
          <a:ln>
            <a:noFill/>
          </a:ln>
        </p:spPr>
      </p:pic>
      <p:pic>
        <p:nvPicPr>
          <p:cNvPr id="212" name="Google Shape;212;p25" descr="A picture containing light, drawing&#10;&#10;Description automatically generated"/>
          <p:cNvPicPr preferRelativeResize="0"/>
          <p:nvPr/>
        </p:nvPicPr>
        <p:blipFill rotWithShape="1">
          <a:blip r:embed="rId8">
            <a:alphaModFix/>
          </a:blip>
          <a:srcRect/>
          <a:stretch/>
        </p:blipFill>
        <p:spPr>
          <a:xfrm>
            <a:off x="6128657" y="1464809"/>
            <a:ext cx="810646" cy="795338"/>
          </a:xfrm>
          <a:prstGeom prst="rect">
            <a:avLst/>
          </a:prstGeom>
          <a:noFill/>
          <a:ln>
            <a:noFill/>
          </a:ln>
        </p:spPr>
      </p:pic>
      <p:sp>
        <p:nvSpPr>
          <p:cNvPr id="213" name="Google Shape;213;p25"/>
          <p:cNvSpPr txBox="1"/>
          <p:nvPr/>
        </p:nvSpPr>
        <p:spPr>
          <a:xfrm>
            <a:off x="1439978" y="2486023"/>
            <a:ext cx="1559376" cy="1369606"/>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200"/>
              <a:buFont typeface="Arial"/>
              <a:buNone/>
            </a:pPr>
            <a:r>
              <a:rPr lang="en" sz="1200">
                <a:solidFill>
                  <a:schemeClr val="lt1"/>
                </a:solidFill>
              </a:rPr>
              <a:t>Perdirbtų ir atnaujintų viešbučio reikmenų ir priemonių įsigijimas ir investavimas į tokias priemones, formuojant aljansus su dalijimosi platformomis.</a:t>
            </a:r>
            <a:endParaRPr sz="1200">
              <a:solidFill>
                <a:schemeClr val="lt1"/>
              </a:solidFill>
            </a:endParaRPr>
          </a:p>
          <a:p>
            <a:pPr marL="0" marR="0" lvl="0" indent="0" algn="l" rtl="0">
              <a:lnSpc>
                <a:spcPct val="100000"/>
              </a:lnSpc>
              <a:spcBef>
                <a:spcPts val="0"/>
              </a:spcBef>
              <a:spcAft>
                <a:spcPts val="0"/>
              </a:spcAft>
              <a:buClr>
                <a:srgbClr val="000000"/>
              </a:buClr>
              <a:buSzPts val="1200"/>
              <a:buFont typeface="Arial"/>
              <a:buNone/>
            </a:pPr>
            <a:endParaRPr sz="1200">
              <a:solidFill>
                <a:schemeClr val="lt1"/>
              </a:solidFill>
            </a:endParaRPr>
          </a:p>
          <a:p>
            <a:pPr marL="0" marR="0" lvl="0" indent="0" algn="l" rtl="0">
              <a:lnSpc>
                <a:spcPct val="100000"/>
              </a:lnSpc>
              <a:spcBef>
                <a:spcPts val="0"/>
              </a:spcBef>
              <a:spcAft>
                <a:spcPts val="0"/>
              </a:spcAft>
              <a:buClr>
                <a:srgbClr val="000000"/>
              </a:buClr>
              <a:buSzPts val="1100"/>
              <a:buFont typeface="Arial"/>
              <a:buNone/>
            </a:pPr>
            <a:endParaRPr sz="1100" b="0" i="0" u="none" strike="noStrike" cap="none">
              <a:solidFill>
                <a:schemeClr val="lt1"/>
              </a:solidFill>
              <a:latin typeface="Arial"/>
              <a:ea typeface="Arial"/>
              <a:cs typeface="Arial"/>
              <a:sym typeface="Arial"/>
            </a:endParaRPr>
          </a:p>
        </p:txBody>
      </p:sp>
      <p:sp>
        <p:nvSpPr>
          <p:cNvPr id="214" name="Google Shape;214;p25"/>
          <p:cNvSpPr txBox="1"/>
          <p:nvPr/>
        </p:nvSpPr>
        <p:spPr>
          <a:xfrm>
            <a:off x="3001396" y="2491127"/>
            <a:ext cx="1309346" cy="1384995"/>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200"/>
              <a:buFont typeface="Arial"/>
              <a:buNone/>
            </a:pPr>
            <a:r>
              <a:rPr lang="en" sz="1200">
                <a:solidFill>
                  <a:schemeClr val="lt1"/>
                </a:solidFill>
              </a:rPr>
              <a:t>Santykių su pasiūlos grandinės dalyviais, kurie pristato pakartotinio naudojimo produktus, kūrimas.</a:t>
            </a:r>
            <a:endParaRPr sz="1200">
              <a:solidFill>
                <a:schemeClr val="lt1"/>
              </a:solidFill>
            </a:endParaRPr>
          </a:p>
          <a:p>
            <a:pPr marL="0" marR="0" lvl="0" indent="0" algn="l" rtl="0">
              <a:lnSpc>
                <a:spcPct val="100000"/>
              </a:lnSpc>
              <a:spcBef>
                <a:spcPts val="0"/>
              </a:spcBef>
              <a:spcAft>
                <a:spcPts val="0"/>
              </a:spcAft>
              <a:buClr>
                <a:srgbClr val="000000"/>
              </a:buClr>
              <a:buSzPts val="1200"/>
              <a:buFont typeface="Arial"/>
              <a:buNone/>
            </a:pPr>
            <a:endParaRPr sz="1200">
              <a:solidFill>
                <a:schemeClr val="lt1"/>
              </a:solidFill>
            </a:endParaRPr>
          </a:p>
        </p:txBody>
      </p:sp>
      <p:sp>
        <p:nvSpPr>
          <p:cNvPr id="215" name="Google Shape;215;p25"/>
          <p:cNvSpPr txBox="1"/>
          <p:nvPr/>
        </p:nvSpPr>
        <p:spPr>
          <a:xfrm>
            <a:off x="4322991" y="2491127"/>
            <a:ext cx="1299139" cy="1754326"/>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200"/>
              <a:buFont typeface="Arial"/>
              <a:buNone/>
            </a:pPr>
            <a:r>
              <a:rPr lang="en" sz="1200">
                <a:solidFill>
                  <a:schemeClr val="lt1"/>
                </a:solidFill>
              </a:rPr>
              <a:t>Prieiga prie atsinaujinančių energijos išteklių ir sistemų arba pačiame viešbutyje, arba naudojantis vietinėmis energijos bendrovėmis</a:t>
            </a:r>
            <a:endParaRPr sz="1200">
              <a:solidFill>
                <a:schemeClr val="lt1"/>
              </a:solidFill>
            </a:endParaRPr>
          </a:p>
        </p:txBody>
      </p:sp>
      <p:sp>
        <p:nvSpPr>
          <p:cNvPr id="216" name="Google Shape;216;p25"/>
          <p:cNvSpPr txBox="1"/>
          <p:nvPr/>
        </p:nvSpPr>
        <p:spPr>
          <a:xfrm>
            <a:off x="5613967" y="2491127"/>
            <a:ext cx="1319553" cy="2554545"/>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200"/>
              <a:buFont typeface="Arial"/>
              <a:buNone/>
            </a:pPr>
            <a:r>
              <a:rPr lang="en" sz="1000">
                <a:solidFill>
                  <a:schemeClr val="lt1"/>
                </a:solidFill>
              </a:rPr>
              <a:t>P</a:t>
            </a:r>
            <a:r>
              <a:rPr lang="en" sz="1100">
                <a:solidFill>
                  <a:schemeClr val="lt1"/>
                </a:solidFill>
              </a:rPr>
              <a:t>rieiga prie atsakingų aplinkosaugos prasme skalbyklų</a:t>
            </a:r>
            <a:endParaRPr sz="1100">
              <a:solidFill>
                <a:schemeClr val="lt1"/>
              </a:solidFill>
            </a:endParaRPr>
          </a:p>
          <a:p>
            <a:pPr marL="0" lvl="0" indent="0" algn="l" rtl="0">
              <a:spcBef>
                <a:spcPts val="0"/>
              </a:spcBef>
              <a:spcAft>
                <a:spcPts val="0"/>
              </a:spcAft>
              <a:buClr>
                <a:schemeClr val="dk1"/>
              </a:buClr>
              <a:buSzPts val="1000"/>
              <a:buFont typeface="Arial"/>
              <a:buNone/>
            </a:pPr>
            <a:r>
              <a:rPr lang="en" sz="1100">
                <a:solidFill>
                  <a:schemeClr val="lt1"/>
                </a:solidFill>
              </a:rPr>
              <a:t>Investavimas į nuotekų ir žiedinio vandens sistemas</a:t>
            </a:r>
            <a:endParaRPr sz="1100">
              <a:solidFill>
                <a:schemeClr val="lt1"/>
              </a:solidFill>
            </a:endParaRPr>
          </a:p>
          <a:p>
            <a:pPr marL="0" lvl="0" indent="0" algn="l" rtl="0">
              <a:spcBef>
                <a:spcPts val="0"/>
              </a:spcBef>
              <a:spcAft>
                <a:spcPts val="0"/>
              </a:spcAft>
              <a:buClr>
                <a:schemeClr val="dk1"/>
              </a:buClr>
              <a:buSzPts val="1000"/>
              <a:buFont typeface="Arial"/>
              <a:buNone/>
            </a:pPr>
            <a:r>
              <a:rPr lang="en" sz="1100">
                <a:solidFill>
                  <a:schemeClr val="lt1"/>
                </a:solidFill>
              </a:rPr>
              <a:t>Naujų nuotekų vandens apdorojimo sistemų vystymas su inovatyviais partneriais</a:t>
            </a:r>
            <a:endParaRPr sz="900">
              <a:solidFill>
                <a:schemeClr val="lt1"/>
              </a:solidFill>
            </a:endParaRPr>
          </a:p>
          <a:p>
            <a:pPr marL="0" lvl="0" indent="0" algn="l" rtl="0">
              <a:spcBef>
                <a:spcPts val="0"/>
              </a:spcBef>
              <a:spcAft>
                <a:spcPts val="0"/>
              </a:spcAft>
              <a:buClr>
                <a:schemeClr val="dk1"/>
              </a:buClr>
              <a:buSzPts val="1000"/>
              <a:buFont typeface="Arial"/>
              <a:buNone/>
            </a:pPr>
            <a:endParaRPr sz="800" i="1">
              <a:solidFill>
                <a:schemeClr val="lt1"/>
              </a:solidFill>
            </a:endParaRPr>
          </a:p>
          <a:p>
            <a:pPr marL="0" marR="0" lvl="0" indent="0" algn="l" rtl="0">
              <a:lnSpc>
                <a:spcPct val="100000"/>
              </a:lnSpc>
              <a:spcBef>
                <a:spcPts val="0"/>
              </a:spcBef>
              <a:spcAft>
                <a:spcPts val="0"/>
              </a:spcAft>
              <a:buClr>
                <a:srgbClr val="000000"/>
              </a:buClr>
              <a:buSzPts val="1200"/>
              <a:buFont typeface="Arial"/>
              <a:buNone/>
            </a:pPr>
            <a:endParaRPr sz="1200">
              <a:solidFill>
                <a:schemeClr val="lt1"/>
              </a:solidFill>
            </a:endParaRPr>
          </a:p>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17" name="Google Shape;217;p25"/>
          <p:cNvSpPr txBox="1"/>
          <p:nvPr/>
        </p:nvSpPr>
        <p:spPr>
          <a:xfrm rot="5400000">
            <a:off x="2736054" y="1607796"/>
            <a:ext cx="896031" cy="461665"/>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200"/>
              <a:buFont typeface="Arial"/>
              <a:buNone/>
            </a:pPr>
            <a:endParaRPr sz="1200" b="0" i="0" u="none" strike="noStrike" cap="none">
              <a:solidFill>
                <a:schemeClr val="lt1"/>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200"/>
              <a:buFont typeface="Arial"/>
              <a:buNone/>
            </a:pPr>
            <a:r>
              <a:rPr lang="en" sz="1200">
                <a:solidFill>
                  <a:schemeClr val="lt1"/>
                </a:solidFill>
              </a:rPr>
              <a:t>Baldai</a:t>
            </a:r>
            <a:endParaRPr sz="1400" b="0" i="0" u="none" strike="noStrike" cap="none">
              <a:solidFill>
                <a:srgbClr val="000000"/>
              </a:solidFill>
              <a:latin typeface="Arial"/>
              <a:ea typeface="Arial"/>
              <a:cs typeface="Arial"/>
              <a:sym typeface="Arial"/>
            </a:endParaRPr>
          </a:p>
        </p:txBody>
      </p:sp>
      <p:sp>
        <p:nvSpPr>
          <p:cNvPr id="218" name="Google Shape;218;p25"/>
          <p:cNvSpPr txBox="1"/>
          <p:nvPr/>
        </p:nvSpPr>
        <p:spPr>
          <a:xfrm rot="5400000">
            <a:off x="3062628" y="2700418"/>
            <a:ext cx="2743199" cy="276999"/>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200"/>
              <a:buFont typeface="Arial"/>
              <a:buNone/>
            </a:pPr>
            <a:r>
              <a:rPr lang="en" sz="1200">
                <a:solidFill>
                  <a:schemeClr val="lt1"/>
                </a:solidFill>
              </a:rPr>
              <a:t>Tiekimas</a:t>
            </a:r>
            <a:endParaRPr sz="1400" b="0" i="0" u="none" strike="noStrike" cap="none">
              <a:solidFill>
                <a:srgbClr val="000000"/>
              </a:solidFill>
              <a:latin typeface="Arial"/>
              <a:ea typeface="Arial"/>
              <a:cs typeface="Arial"/>
              <a:sym typeface="Arial"/>
            </a:endParaRPr>
          </a:p>
        </p:txBody>
      </p:sp>
      <p:sp>
        <p:nvSpPr>
          <p:cNvPr id="219" name="Google Shape;219;p25"/>
          <p:cNvSpPr txBox="1"/>
          <p:nvPr/>
        </p:nvSpPr>
        <p:spPr>
          <a:xfrm rot="5400000">
            <a:off x="4379119" y="2700418"/>
            <a:ext cx="2743199" cy="276999"/>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200"/>
              <a:buFont typeface="Arial"/>
              <a:buNone/>
            </a:pPr>
            <a:r>
              <a:rPr lang="en" sz="1200" b="0" i="0" u="none" strike="noStrike" cap="none">
                <a:solidFill>
                  <a:schemeClr val="lt1"/>
                </a:solidFill>
                <a:latin typeface="Arial"/>
                <a:ea typeface="Arial"/>
                <a:cs typeface="Arial"/>
                <a:sym typeface="Arial"/>
              </a:rPr>
              <a:t>Ene</a:t>
            </a:r>
            <a:r>
              <a:rPr lang="en" sz="1200">
                <a:solidFill>
                  <a:schemeClr val="lt1"/>
                </a:solidFill>
              </a:rPr>
              <a:t>rgija</a:t>
            </a:r>
            <a:endParaRPr sz="1400" b="0" i="0" u="none" strike="noStrike" cap="none">
              <a:solidFill>
                <a:srgbClr val="000000"/>
              </a:solidFill>
              <a:latin typeface="Arial"/>
              <a:ea typeface="Arial"/>
              <a:cs typeface="Arial"/>
              <a:sym typeface="Arial"/>
            </a:endParaRPr>
          </a:p>
        </p:txBody>
      </p:sp>
      <p:sp>
        <p:nvSpPr>
          <p:cNvPr id="220" name="Google Shape;220;p25"/>
          <p:cNvSpPr txBox="1"/>
          <p:nvPr/>
        </p:nvSpPr>
        <p:spPr>
          <a:xfrm rot="5400000">
            <a:off x="5644583" y="2695235"/>
            <a:ext cx="2743199" cy="276999"/>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200"/>
              <a:buFont typeface="Arial"/>
              <a:buNone/>
            </a:pPr>
            <a:r>
              <a:rPr lang="en" sz="1200">
                <a:solidFill>
                  <a:schemeClr val="lt1"/>
                </a:solidFill>
              </a:rPr>
              <a:t>Vanduo</a:t>
            </a: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24"/>
        <p:cNvGrpSpPr/>
        <p:nvPr/>
      </p:nvGrpSpPr>
      <p:grpSpPr>
        <a:xfrm>
          <a:off x="0" y="0"/>
          <a:ext cx="0" cy="0"/>
          <a:chOff x="0" y="0"/>
          <a:chExt cx="0" cy="0"/>
        </a:xfrm>
      </p:grpSpPr>
      <p:sp>
        <p:nvSpPr>
          <p:cNvPr id="225" name="Google Shape;225;p26"/>
          <p:cNvSpPr/>
          <p:nvPr/>
        </p:nvSpPr>
        <p:spPr>
          <a:xfrm rot="-5400000" flipH="1">
            <a:off x="4358253" y="2051340"/>
            <a:ext cx="3844030" cy="1824149"/>
          </a:xfrm>
          <a:custGeom>
            <a:avLst/>
            <a:gdLst/>
            <a:ahLst/>
            <a:cxnLst/>
            <a:rect l="l" t="t" r="r" b="b"/>
            <a:pathLst>
              <a:path w="4512121" h="2644554" extrusionOk="0">
                <a:moveTo>
                  <a:pt x="0" y="0"/>
                </a:moveTo>
                <a:lnTo>
                  <a:pt x="0" y="1919393"/>
                </a:lnTo>
                <a:cubicBezTo>
                  <a:pt x="0" y="2093916"/>
                  <a:pt x="127265" y="2238715"/>
                  <a:pt x="294236" y="2264938"/>
                </a:cubicBezTo>
                <a:lnTo>
                  <a:pt x="294236" y="2270692"/>
                </a:lnTo>
                <a:lnTo>
                  <a:pt x="284205" y="2270692"/>
                </a:lnTo>
                <a:lnTo>
                  <a:pt x="284205" y="2475916"/>
                </a:lnTo>
                <a:cubicBezTo>
                  <a:pt x="284205" y="2569052"/>
                  <a:pt x="359707" y="2644554"/>
                  <a:pt x="452843" y="2644554"/>
                </a:cubicBezTo>
                <a:lnTo>
                  <a:pt x="1398053" y="2644554"/>
                </a:lnTo>
                <a:cubicBezTo>
                  <a:pt x="1491189" y="2644554"/>
                  <a:pt x="1566691" y="2569052"/>
                  <a:pt x="1566691" y="2475916"/>
                </a:cubicBezTo>
                <a:lnTo>
                  <a:pt x="1566691" y="2270692"/>
                </a:lnTo>
                <a:lnTo>
                  <a:pt x="1374356" y="2270692"/>
                </a:lnTo>
                <a:lnTo>
                  <a:pt x="1374356" y="2270690"/>
                </a:lnTo>
                <a:lnTo>
                  <a:pt x="4160824" y="2270690"/>
                </a:lnTo>
                <a:cubicBezTo>
                  <a:pt x="4354840" y="2270690"/>
                  <a:pt x="4512121" y="2113409"/>
                  <a:pt x="4512121" y="1919393"/>
                </a:cubicBezTo>
                <a:lnTo>
                  <a:pt x="4512121" y="0"/>
                </a:lnTo>
                <a:close/>
              </a:path>
            </a:pathLst>
          </a:custGeom>
          <a:solidFill>
            <a:srgbClr val="00B0F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2700"/>
              <a:buFont typeface="Arial"/>
              <a:buNone/>
            </a:pPr>
            <a:endParaRPr sz="2700" b="0" i="0" u="none" strike="noStrike" cap="none">
              <a:solidFill>
                <a:srgbClr val="FFFFFF"/>
              </a:solidFill>
              <a:latin typeface="Arial"/>
              <a:ea typeface="Arial"/>
              <a:cs typeface="Arial"/>
              <a:sym typeface="Arial"/>
            </a:endParaRPr>
          </a:p>
        </p:txBody>
      </p:sp>
      <p:sp>
        <p:nvSpPr>
          <p:cNvPr id="226" name="Google Shape;226;p26"/>
          <p:cNvSpPr/>
          <p:nvPr/>
        </p:nvSpPr>
        <p:spPr>
          <a:xfrm rot="-5400000" flipH="1">
            <a:off x="3051968" y="2051341"/>
            <a:ext cx="3844030" cy="1824149"/>
          </a:xfrm>
          <a:custGeom>
            <a:avLst/>
            <a:gdLst/>
            <a:ahLst/>
            <a:cxnLst/>
            <a:rect l="l" t="t" r="r" b="b"/>
            <a:pathLst>
              <a:path w="4512121" h="2644554" extrusionOk="0">
                <a:moveTo>
                  <a:pt x="0" y="0"/>
                </a:moveTo>
                <a:lnTo>
                  <a:pt x="0" y="1919393"/>
                </a:lnTo>
                <a:cubicBezTo>
                  <a:pt x="0" y="2093916"/>
                  <a:pt x="127265" y="2238715"/>
                  <a:pt x="294236" y="2264938"/>
                </a:cubicBezTo>
                <a:lnTo>
                  <a:pt x="294236" y="2270692"/>
                </a:lnTo>
                <a:lnTo>
                  <a:pt x="284205" y="2270692"/>
                </a:lnTo>
                <a:lnTo>
                  <a:pt x="284205" y="2475916"/>
                </a:lnTo>
                <a:cubicBezTo>
                  <a:pt x="284205" y="2569052"/>
                  <a:pt x="359707" y="2644554"/>
                  <a:pt x="452843" y="2644554"/>
                </a:cubicBezTo>
                <a:lnTo>
                  <a:pt x="1398053" y="2644554"/>
                </a:lnTo>
                <a:cubicBezTo>
                  <a:pt x="1491189" y="2644554"/>
                  <a:pt x="1566691" y="2569052"/>
                  <a:pt x="1566691" y="2475916"/>
                </a:cubicBezTo>
                <a:lnTo>
                  <a:pt x="1566691" y="2270692"/>
                </a:lnTo>
                <a:lnTo>
                  <a:pt x="1374356" y="2270692"/>
                </a:lnTo>
                <a:lnTo>
                  <a:pt x="1374356" y="2270690"/>
                </a:lnTo>
                <a:lnTo>
                  <a:pt x="4160824" y="2270690"/>
                </a:lnTo>
                <a:cubicBezTo>
                  <a:pt x="4354840" y="2270690"/>
                  <a:pt x="4512121" y="2113409"/>
                  <a:pt x="4512121" y="1919393"/>
                </a:cubicBezTo>
                <a:lnTo>
                  <a:pt x="4512121" y="0"/>
                </a:lnTo>
                <a:close/>
              </a:path>
            </a:pathLst>
          </a:custGeom>
          <a:solidFill>
            <a:srgbClr val="92D05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2700"/>
              <a:buFont typeface="Arial"/>
              <a:buNone/>
            </a:pPr>
            <a:endParaRPr sz="2700" b="0" i="0" u="none" strike="noStrike" cap="none">
              <a:solidFill>
                <a:srgbClr val="FFFFFF"/>
              </a:solidFill>
              <a:latin typeface="Arial"/>
              <a:ea typeface="Arial"/>
              <a:cs typeface="Arial"/>
              <a:sym typeface="Arial"/>
            </a:endParaRPr>
          </a:p>
        </p:txBody>
      </p:sp>
      <p:sp>
        <p:nvSpPr>
          <p:cNvPr id="227" name="Google Shape;227;p26"/>
          <p:cNvSpPr/>
          <p:nvPr/>
        </p:nvSpPr>
        <p:spPr>
          <a:xfrm rot="-5400000" flipH="1">
            <a:off x="1735477" y="2051341"/>
            <a:ext cx="3844030" cy="1824149"/>
          </a:xfrm>
          <a:custGeom>
            <a:avLst/>
            <a:gdLst/>
            <a:ahLst/>
            <a:cxnLst/>
            <a:rect l="l" t="t" r="r" b="b"/>
            <a:pathLst>
              <a:path w="4512121" h="2644554" extrusionOk="0">
                <a:moveTo>
                  <a:pt x="0" y="0"/>
                </a:moveTo>
                <a:lnTo>
                  <a:pt x="0" y="1919393"/>
                </a:lnTo>
                <a:cubicBezTo>
                  <a:pt x="0" y="2093916"/>
                  <a:pt x="127265" y="2238715"/>
                  <a:pt x="294236" y="2264938"/>
                </a:cubicBezTo>
                <a:lnTo>
                  <a:pt x="294236" y="2270692"/>
                </a:lnTo>
                <a:lnTo>
                  <a:pt x="284205" y="2270692"/>
                </a:lnTo>
                <a:lnTo>
                  <a:pt x="284205" y="2475916"/>
                </a:lnTo>
                <a:cubicBezTo>
                  <a:pt x="284205" y="2569052"/>
                  <a:pt x="359707" y="2644554"/>
                  <a:pt x="452843" y="2644554"/>
                </a:cubicBezTo>
                <a:lnTo>
                  <a:pt x="1398053" y="2644554"/>
                </a:lnTo>
                <a:cubicBezTo>
                  <a:pt x="1491189" y="2644554"/>
                  <a:pt x="1566691" y="2569052"/>
                  <a:pt x="1566691" y="2475916"/>
                </a:cubicBezTo>
                <a:lnTo>
                  <a:pt x="1566691" y="2270692"/>
                </a:lnTo>
                <a:lnTo>
                  <a:pt x="1374356" y="2270692"/>
                </a:lnTo>
                <a:lnTo>
                  <a:pt x="1374356" y="2270690"/>
                </a:lnTo>
                <a:lnTo>
                  <a:pt x="4160824" y="2270690"/>
                </a:lnTo>
                <a:cubicBezTo>
                  <a:pt x="4354840" y="2270690"/>
                  <a:pt x="4512121" y="2113409"/>
                  <a:pt x="4512121" y="1919393"/>
                </a:cubicBezTo>
                <a:lnTo>
                  <a:pt x="4512121" y="0"/>
                </a:lnTo>
                <a:close/>
              </a:path>
            </a:pathLst>
          </a:custGeom>
          <a:solidFill>
            <a:schemeClr val="accent4"/>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2700"/>
              <a:buFont typeface="Arial"/>
              <a:buNone/>
            </a:pPr>
            <a:endParaRPr sz="2700" b="0" i="0" u="none" strike="noStrike" cap="none">
              <a:solidFill>
                <a:srgbClr val="FFFFFF"/>
              </a:solidFill>
              <a:latin typeface="Arial"/>
              <a:ea typeface="Arial"/>
              <a:cs typeface="Arial"/>
              <a:sym typeface="Arial"/>
            </a:endParaRPr>
          </a:p>
        </p:txBody>
      </p:sp>
      <p:cxnSp>
        <p:nvCxnSpPr>
          <p:cNvPr id="228" name="Google Shape;228;p26"/>
          <p:cNvCxnSpPr/>
          <p:nvPr/>
        </p:nvCxnSpPr>
        <p:spPr>
          <a:xfrm>
            <a:off x="602395" y="1040418"/>
            <a:ext cx="8100" cy="4093800"/>
          </a:xfrm>
          <a:prstGeom prst="straightConnector1">
            <a:avLst/>
          </a:prstGeom>
          <a:noFill/>
          <a:ln w="38100" cap="flat" cmpd="sng">
            <a:solidFill>
              <a:srgbClr val="6AA84F"/>
            </a:solidFill>
            <a:prstDash val="solid"/>
            <a:round/>
            <a:headEnd type="none" w="sm" len="sm"/>
            <a:tailEnd type="none" w="sm" len="sm"/>
          </a:ln>
        </p:spPr>
      </p:cxnSp>
      <p:pic>
        <p:nvPicPr>
          <p:cNvPr id="229" name="Google Shape;229;p26"/>
          <p:cNvPicPr preferRelativeResize="0"/>
          <p:nvPr/>
        </p:nvPicPr>
        <p:blipFill rotWithShape="1">
          <a:blip r:embed="rId3">
            <a:alphaModFix/>
          </a:blip>
          <a:srcRect/>
          <a:stretch/>
        </p:blipFill>
        <p:spPr>
          <a:xfrm>
            <a:off x="197537" y="154076"/>
            <a:ext cx="817827" cy="792722"/>
          </a:xfrm>
          <a:prstGeom prst="rect">
            <a:avLst/>
          </a:prstGeom>
          <a:noFill/>
          <a:ln>
            <a:noFill/>
          </a:ln>
        </p:spPr>
      </p:pic>
      <p:cxnSp>
        <p:nvCxnSpPr>
          <p:cNvPr id="230" name="Google Shape;230;p26"/>
          <p:cNvCxnSpPr/>
          <p:nvPr/>
        </p:nvCxnSpPr>
        <p:spPr>
          <a:xfrm flipH="1">
            <a:off x="589500" y="5134250"/>
            <a:ext cx="8568900" cy="11700"/>
          </a:xfrm>
          <a:prstGeom prst="straightConnector1">
            <a:avLst/>
          </a:prstGeom>
          <a:noFill/>
          <a:ln w="38100" cap="flat" cmpd="sng">
            <a:solidFill>
              <a:srgbClr val="6AA84F"/>
            </a:solidFill>
            <a:prstDash val="solid"/>
            <a:round/>
            <a:headEnd type="none" w="sm" len="sm"/>
            <a:tailEnd type="none" w="sm" len="sm"/>
          </a:ln>
        </p:spPr>
      </p:cxnSp>
      <p:pic>
        <p:nvPicPr>
          <p:cNvPr id="231" name="Google Shape;231;p26"/>
          <p:cNvPicPr preferRelativeResize="0"/>
          <p:nvPr/>
        </p:nvPicPr>
        <p:blipFill rotWithShape="1">
          <a:blip r:embed="rId4">
            <a:alphaModFix/>
          </a:blip>
          <a:srcRect/>
          <a:stretch/>
        </p:blipFill>
        <p:spPr>
          <a:xfrm>
            <a:off x="7279200" y="4609750"/>
            <a:ext cx="1648699" cy="470950"/>
          </a:xfrm>
          <a:prstGeom prst="rect">
            <a:avLst/>
          </a:prstGeom>
          <a:noFill/>
          <a:ln>
            <a:noFill/>
          </a:ln>
        </p:spPr>
      </p:pic>
      <p:sp>
        <p:nvSpPr>
          <p:cNvPr id="232" name="Google Shape;232;p26"/>
          <p:cNvSpPr txBox="1"/>
          <p:nvPr/>
        </p:nvSpPr>
        <p:spPr>
          <a:xfrm>
            <a:off x="1097231" y="436224"/>
            <a:ext cx="3842007" cy="3656821"/>
          </a:xfrm>
          <a:prstGeom prst="rect">
            <a:avLst/>
          </a:prstGeom>
          <a:noFill/>
          <a:ln>
            <a:noFill/>
          </a:ln>
        </p:spPr>
        <p:txBody>
          <a:bodyPr spcFirstLastPara="1" wrap="square" lIns="91425" tIns="91425" rIns="91425" bIns="91425" anchor="t" anchorCtr="0">
            <a:noAutofit/>
          </a:bodyPr>
          <a:lstStyle/>
          <a:p>
            <a:pPr marL="457200" marR="0" lvl="0" indent="0" algn="l" rtl="0">
              <a:lnSpc>
                <a:spcPct val="115000"/>
              </a:lnSpc>
              <a:spcBef>
                <a:spcPts val="0"/>
              </a:spcBef>
              <a:spcAft>
                <a:spcPts val="0"/>
              </a:spcAft>
              <a:buClr>
                <a:srgbClr val="000000"/>
              </a:buClr>
              <a:buSzPts val="1450"/>
              <a:buFont typeface="Arial"/>
              <a:buNone/>
            </a:pPr>
            <a:endParaRPr sz="1450" b="0" i="0" u="none" strike="noStrike" cap="none">
              <a:solidFill>
                <a:srgbClr val="4C4C4C"/>
              </a:solidFill>
              <a:highlight>
                <a:srgbClr val="FFFFFF"/>
              </a:highlight>
              <a:latin typeface="Arial"/>
              <a:ea typeface="Arial"/>
              <a:cs typeface="Arial"/>
              <a:sym typeface="Arial"/>
            </a:endParaRPr>
          </a:p>
          <a:p>
            <a:pPr marL="0" marR="0" lvl="0" indent="0" algn="l" rtl="0">
              <a:lnSpc>
                <a:spcPct val="115000"/>
              </a:lnSpc>
              <a:spcBef>
                <a:spcPts val="0"/>
              </a:spcBef>
              <a:spcAft>
                <a:spcPts val="0"/>
              </a:spcAft>
              <a:buClr>
                <a:srgbClr val="000000"/>
              </a:buClr>
              <a:buSzPts val="2000"/>
              <a:buFont typeface="Arial"/>
              <a:buNone/>
            </a:pPr>
            <a:endParaRPr sz="2000" b="0" i="0" u="none" strike="noStrike" cap="none">
              <a:solidFill>
                <a:schemeClr val="dk1"/>
              </a:solidFill>
              <a:highlight>
                <a:srgbClr val="FFFFFF"/>
              </a:highlight>
              <a:latin typeface="Arial"/>
              <a:ea typeface="Arial"/>
              <a:cs typeface="Arial"/>
              <a:sym typeface="Arial"/>
            </a:endParaRPr>
          </a:p>
        </p:txBody>
      </p:sp>
      <p:sp>
        <p:nvSpPr>
          <p:cNvPr id="233" name="Google Shape;233;p26"/>
          <p:cNvSpPr txBox="1"/>
          <p:nvPr/>
        </p:nvSpPr>
        <p:spPr>
          <a:xfrm>
            <a:off x="1015375" y="176475"/>
            <a:ext cx="8071500" cy="800100"/>
          </a:xfrm>
          <a:prstGeom prst="rect">
            <a:avLst/>
          </a:prstGeom>
          <a:noFill/>
          <a:ln>
            <a:noFill/>
          </a:ln>
        </p:spPr>
        <p:txBody>
          <a:bodyPr spcFirstLastPara="1" wrap="square" lIns="91425" tIns="91425" rIns="91425" bIns="91425" anchor="t" anchorCtr="0">
            <a:noAutofit/>
          </a:bodyPr>
          <a:lstStyle/>
          <a:p>
            <a:pPr marL="0" marR="0" lvl="0" indent="0" algn="ctr" rtl="0">
              <a:lnSpc>
                <a:spcPct val="100000"/>
              </a:lnSpc>
              <a:spcBef>
                <a:spcPts val="0"/>
              </a:spcBef>
              <a:spcAft>
                <a:spcPts val="0"/>
              </a:spcAft>
              <a:buClr>
                <a:srgbClr val="000000"/>
              </a:buClr>
              <a:buSzPts val="1800"/>
              <a:buFont typeface="Arial"/>
              <a:buNone/>
            </a:pPr>
            <a:r>
              <a:rPr lang="en" sz="1800" b="1" u="sng">
                <a:solidFill>
                  <a:schemeClr val="dk1"/>
                </a:solidFill>
                <a:highlight>
                  <a:srgbClr val="FFFFFF"/>
                </a:highlight>
              </a:rPr>
              <a:t>Galimybės</a:t>
            </a:r>
            <a:r>
              <a:rPr lang="en" sz="1800" b="1" i="0" u="sng" strike="noStrike" cap="none">
                <a:solidFill>
                  <a:schemeClr val="dk1"/>
                </a:solidFill>
                <a:highlight>
                  <a:srgbClr val="FFFFFF"/>
                </a:highlight>
                <a:latin typeface="Arial"/>
                <a:ea typeface="Arial"/>
                <a:cs typeface="Arial"/>
                <a:sym typeface="Arial"/>
              </a:rPr>
              <a:t>: </a:t>
            </a:r>
            <a:r>
              <a:rPr lang="en" sz="1800" b="1" u="sng">
                <a:solidFill>
                  <a:schemeClr val="dk1"/>
                </a:solidFill>
                <a:highlight>
                  <a:srgbClr val="FFFFFF"/>
                </a:highlight>
              </a:rPr>
              <a:t>Atliekų valdymas</a:t>
            </a:r>
            <a:r>
              <a:rPr lang="en" sz="1800" b="1" i="0" u="sng" strike="noStrike" cap="none">
                <a:solidFill>
                  <a:schemeClr val="dk1"/>
                </a:solidFill>
                <a:highlight>
                  <a:srgbClr val="FFFFFF"/>
                </a:highlight>
                <a:latin typeface="Arial"/>
                <a:ea typeface="Arial"/>
                <a:cs typeface="Arial"/>
                <a:sym typeface="Arial"/>
              </a:rPr>
              <a:t>, </a:t>
            </a:r>
            <a:r>
              <a:rPr lang="en" sz="1800" b="1" u="sng">
                <a:solidFill>
                  <a:schemeClr val="dk1"/>
                </a:solidFill>
                <a:highlight>
                  <a:srgbClr val="FFFFFF"/>
                </a:highlight>
              </a:rPr>
              <a:t>transportas, puošyba ir apstatymas, pirkimai</a:t>
            </a:r>
            <a:endParaRPr sz="1400" b="0" i="0" u="none" strike="noStrike" cap="none">
              <a:solidFill>
                <a:srgbClr val="000000"/>
              </a:solidFill>
              <a:latin typeface="Arial"/>
              <a:ea typeface="Arial"/>
              <a:cs typeface="Arial"/>
              <a:sym typeface="Arial"/>
            </a:endParaRPr>
          </a:p>
          <a:p>
            <a:pPr marL="457200" marR="0" lvl="0" indent="0" algn="just" rtl="0">
              <a:lnSpc>
                <a:spcPct val="100000"/>
              </a:lnSpc>
              <a:spcBef>
                <a:spcPts val="0"/>
              </a:spcBef>
              <a:spcAft>
                <a:spcPts val="0"/>
              </a:spcAft>
              <a:buClr>
                <a:srgbClr val="000000"/>
              </a:buClr>
              <a:buSzPts val="1600"/>
              <a:buFont typeface="Arial"/>
              <a:buNone/>
            </a:pPr>
            <a:endParaRPr sz="1600" b="0" i="0" u="none" strike="noStrike" cap="none">
              <a:solidFill>
                <a:schemeClr val="dk1"/>
              </a:solidFill>
              <a:highlight>
                <a:schemeClr val="lt1"/>
              </a:highlight>
              <a:latin typeface="Arial"/>
              <a:ea typeface="Arial"/>
              <a:cs typeface="Arial"/>
              <a:sym typeface="Arial"/>
            </a:endParaRPr>
          </a:p>
          <a:p>
            <a:pPr marL="0" marR="0" lvl="0" indent="0" algn="just" rtl="0">
              <a:lnSpc>
                <a:spcPct val="100000"/>
              </a:lnSpc>
              <a:spcBef>
                <a:spcPts val="0"/>
              </a:spcBef>
              <a:spcAft>
                <a:spcPts val="0"/>
              </a:spcAft>
              <a:buClr>
                <a:srgbClr val="000000"/>
              </a:buClr>
              <a:buSzPts val="1600"/>
              <a:buFont typeface="Arial"/>
              <a:buNone/>
            </a:pPr>
            <a:endParaRPr sz="1600" b="0" i="0" u="none" strike="noStrike" cap="none">
              <a:solidFill>
                <a:schemeClr val="dk1"/>
              </a:solidFill>
              <a:highlight>
                <a:schemeClr val="lt1"/>
              </a:highlight>
              <a:latin typeface="Arial"/>
              <a:ea typeface="Arial"/>
              <a:cs typeface="Arial"/>
              <a:sym typeface="Arial"/>
            </a:endParaRPr>
          </a:p>
          <a:p>
            <a:pPr marL="457200" marR="0" lvl="0" indent="0" algn="just" rtl="0">
              <a:lnSpc>
                <a:spcPct val="100000"/>
              </a:lnSpc>
              <a:spcBef>
                <a:spcPts val="0"/>
              </a:spcBef>
              <a:spcAft>
                <a:spcPts val="0"/>
              </a:spcAft>
              <a:buClr>
                <a:srgbClr val="000000"/>
              </a:buClr>
              <a:buSzPts val="1600"/>
              <a:buFont typeface="Arial"/>
              <a:buNone/>
            </a:pPr>
            <a:endParaRPr sz="1600" b="0" i="0" u="none" strike="noStrike" cap="none">
              <a:solidFill>
                <a:schemeClr val="dk1"/>
              </a:solidFill>
              <a:highlight>
                <a:schemeClr val="lt1"/>
              </a:highlight>
              <a:latin typeface="Arial"/>
              <a:ea typeface="Arial"/>
              <a:cs typeface="Arial"/>
              <a:sym typeface="Arial"/>
            </a:endParaRPr>
          </a:p>
          <a:p>
            <a:pPr marL="0" marR="0" lvl="0" indent="0" algn="just" rtl="0">
              <a:lnSpc>
                <a:spcPct val="100000"/>
              </a:lnSpc>
              <a:spcBef>
                <a:spcPts val="0"/>
              </a:spcBef>
              <a:spcAft>
                <a:spcPts val="0"/>
              </a:spcAft>
              <a:buClr>
                <a:srgbClr val="000000"/>
              </a:buClr>
              <a:buSzPts val="1600"/>
              <a:buFont typeface="Arial"/>
              <a:buNone/>
            </a:pPr>
            <a:endParaRPr sz="1600" b="0" i="0" u="none" strike="noStrike" cap="none">
              <a:solidFill>
                <a:schemeClr val="dk1"/>
              </a:solidFill>
              <a:highlight>
                <a:schemeClr val="lt1"/>
              </a:highlight>
              <a:latin typeface="Arial"/>
              <a:ea typeface="Arial"/>
              <a:cs typeface="Arial"/>
              <a:sym typeface="Arial"/>
            </a:endParaRPr>
          </a:p>
          <a:p>
            <a:pPr marL="0" marR="0" lvl="0" indent="0" algn="just" rtl="0">
              <a:lnSpc>
                <a:spcPct val="100000"/>
              </a:lnSpc>
              <a:spcBef>
                <a:spcPts val="0"/>
              </a:spcBef>
              <a:spcAft>
                <a:spcPts val="0"/>
              </a:spcAft>
              <a:buClr>
                <a:srgbClr val="000000"/>
              </a:buClr>
              <a:buSzPts val="1600"/>
              <a:buFont typeface="Arial"/>
              <a:buNone/>
            </a:pPr>
            <a:endParaRPr sz="1600" b="0" i="0" u="sng" strike="noStrike" cap="none">
              <a:solidFill>
                <a:schemeClr val="dk1"/>
              </a:solidFill>
              <a:highlight>
                <a:schemeClr val="lt1"/>
              </a:highlight>
              <a:latin typeface="Arial"/>
              <a:ea typeface="Arial"/>
              <a:cs typeface="Arial"/>
              <a:sym typeface="Arial"/>
            </a:endParaRPr>
          </a:p>
          <a:p>
            <a:pPr marL="0" marR="0" lvl="0" indent="0" algn="just" rtl="0">
              <a:lnSpc>
                <a:spcPct val="115000"/>
              </a:lnSpc>
              <a:spcBef>
                <a:spcPts val="0"/>
              </a:spcBef>
              <a:spcAft>
                <a:spcPts val="0"/>
              </a:spcAft>
              <a:buClr>
                <a:srgbClr val="000000"/>
              </a:buClr>
              <a:buSzPts val="1600"/>
              <a:buFont typeface="Arial"/>
              <a:buNone/>
            </a:pPr>
            <a:endParaRPr sz="1600" b="0" i="0" u="none" strike="noStrike" cap="none">
              <a:solidFill>
                <a:schemeClr val="dk1"/>
              </a:solidFill>
              <a:highlight>
                <a:schemeClr val="lt1"/>
              </a:highlight>
              <a:latin typeface="Arial"/>
              <a:ea typeface="Arial"/>
              <a:cs typeface="Arial"/>
              <a:sym typeface="Arial"/>
            </a:endParaRPr>
          </a:p>
          <a:p>
            <a:pPr marL="0" marR="0" lvl="0" indent="0" algn="just" rtl="0">
              <a:lnSpc>
                <a:spcPct val="100000"/>
              </a:lnSpc>
              <a:spcBef>
                <a:spcPts val="0"/>
              </a:spcBef>
              <a:spcAft>
                <a:spcPts val="0"/>
              </a:spcAft>
              <a:buClr>
                <a:srgbClr val="000000"/>
              </a:buClr>
              <a:buSzPts val="1600"/>
              <a:buFont typeface="Arial"/>
              <a:buNone/>
            </a:pPr>
            <a:endParaRPr sz="1600" b="0" i="0" u="none" strike="noStrike" cap="none" baseline="30000">
              <a:solidFill>
                <a:schemeClr val="dk1"/>
              </a:solidFill>
              <a:highlight>
                <a:schemeClr val="lt1"/>
              </a:highlight>
              <a:latin typeface="Arial"/>
              <a:ea typeface="Arial"/>
              <a:cs typeface="Arial"/>
              <a:sym typeface="Arial"/>
            </a:endParaRPr>
          </a:p>
          <a:p>
            <a:pPr marL="0" marR="0" lvl="0" indent="0" algn="just" rtl="0">
              <a:lnSpc>
                <a:spcPct val="94100"/>
              </a:lnSpc>
              <a:spcBef>
                <a:spcPts val="0"/>
              </a:spcBef>
              <a:spcAft>
                <a:spcPts val="0"/>
              </a:spcAft>
              <a:buClr>
                <a:schemeClr val="dk1"/>
              </a:buClr>
              <a:buSzPts val="1100"/>
              <a:buFont typeface="Arial"/>
              <a:buNone/>
            </a:pPr>
            <a:endParaRPr sz="1400" b="0" i="0" u="none" strike="noStrike" cap="none" baseline="30000">
              <a:solidFill>
                <a:srgbClr val="231F20"/>
              </a:solidFill>
              <a:latin typeface="Arial"/>
              <a:ea typeface="Arial"/>
              <a:cs typeface="Arial"/>
              <a:sym typeface="Arial"/>
            </a:endParaRPr>
          </a:p>
          <a:p>
            <a:pPr marL="0" marR="0" lvl="0" indent="0" algn="l" rtl="0">
              <a:lnSpc>
                <a:spcPct val="115000"/>
              </a:lnSpc>
              <a:spcBef>
                <a:spcPts val="0"/>
              </a:spcBef>
              <a:spcAft>
                <a:spcPts val="0"/>
              </a:spcAft>
              <a:buClr>
                <a:schemeClr val="dk1"/>
              </a:buClr>
              <a:buSzPts val="1100"/>
              <a:buFont typeface="Arial"/>
              <a:buNone/>
            </a:pPr>
            <a:endParaRPr sz="1600" b="0" i="0" u="none" strike="noStrike" cap="none">
              <a:solidFill>
                <a:schemeClr val="dk1"/>
              </a:solidFill>
              <a:highlight>
                <a:schemeClr val="lt1"/>
              </a:highlight>
              <a:latin typeface="Arial"/>
              <a:ea typeface="Arial"/>
              <a:cs typeface="Arial"/>
              <a:sym typeface="Arial"/>
            </a:endParaRPr>
          </a:p>
          <a:p>
            <a:pPr marL="0" marR="0" lvl="0" indent="0" algn="l" rtl="0">
              <a:lnSpc>
                <a:spcPct val="115000"/>
              </a:lnSpc>
              <a:spcBef>
                <a:spcPts val="0"/>
              </a:spcBef>
              <a:spcAft>
                <a:spcPts val="0"/>
              </a:spcAft>
              <a:buClr>
                <a:srgbClr val="000000"/>
              </a:buClr>
              <a:buSzPts val="1450"/>
              <a:buFont typeface="Arial"/>
              <a:buNone/>
            </a:pPr>
            <a:endParaRPr sz="1450" b="0" i="0" u="none" strike="noStrike" cap="none">
              <a:solidFill>
                <a:srgbClr val="4C4C4C"/>
              </a:solidFill>
              <a:highlight>
                <a:srgbClr val="FFFFFF"/>
              </a:highlight>
              <a:latin typeface="Arial"/>
              <a:ea typeface="Arial"/>
              <a:cs typeface="Arial"/>
              <a:sym typeface="Arial"/>
            </a:endParaRPr>
          </a:p>
          <a:p>
            <a:pPr marL="0" marR="0" lvl="0" indent="0" algn="l" rtl="0">
              <a:lnSpc>
                <a:spcPct val="115000"/>
              </a:lnSpc>
              <a:spcBef>
                <a:spcPts val="0"/>
              </a:spcBef>
              <a:spcAft>
                <a:spcPts val="0"/>
              </a:spcAft>
              <a:buClr>
                <a:srgbClr val="000000"/>
              </a:buClr>
              <a:buSzPts val="1450"/>
              <a:buFont typeface="Arial"/>
              <a:buNone/>
            </a:pPr>
            <a:endParaRPr sz="1450" b="0" i="0" u="none" strike="noStrike" cap="none">
              <a:solidFill>
                <a:srgbClr val="4C4C4C"/>
              </a:solidFill>
              <a:highlight>
                <a:srgbClr val="FFFFFF"/>
              </a:highlight>
              <a:latin typeface="Arial"/>
              <a:ea typeface="Arial"/>
              <a:cs typeface="Arial"/>
              <a:sym typeface="Arial"/>
            </a:endParaRPr>
          </a:p>
          <a:p>
            <a:pPr marL="0" marR="0" lvl="0" indent="0" algn="l" rtl="0">
              <a:lnSpc>
                <a:spcPct val="115000"/>
              </a:lnSpc>
              <a:spcBef>
                <a:spcPts val="0"/>
              </a:spcBef>
              <a:spcAft>
                <a:spcPts val="0"/>
              </a:spcAft>
              <a:buClr>
                <a:srgbClr val="000000"/>
              </a:buClr>
              <a:buSzPts val="1450"/>
              <a:buFont typeface="Arial"/>
              <a:buNone/>
            </a:pPr>
            <a:endParaRPr sz="1450" b="1" i="0" u="sng" strike="noStrike" cap="none">
              <a:solidFill>
                <a:srgbClr val="4C4C4C"/>
              </a:solidFill>
              <a:highlight>
                <a:srgbClr val="FFFFFF"/>
              </a:highlight>
              <a:latin typeface="Arial"/>
              <a:ea typeface="Arial"/>
              <a:cs typeface="Arial"/>
              <a:sym typeface="Arial"/>
            </a:endParaRPr>
          </a:p>
          <a:p>
            <a:pPr marL="0" marR="0" lvl="0" indent="0" algn="l" rtl="0">
              <a:lnSpc>
                <a:spcPct val="115000"/>
              </a:lnSpc>
              <a:spcBef>
                <a:spcPts val="0"/>
              </a:spcBef>
              <a:spcAft>
                <a:spcPts val="0"/>
              </a:spcAft>
              <a:buClr>
                <a:srgbClr val="000000"/>
              </a:buClr>
              <a:buSzPts val="1450"/>
              <a:buFont typeface="Arial"/>
              <a:buNone/>
            </a:pPr>
            <a:endParaRPr sz="1450" b="1" i="0" u="sng" strike="noStrike" cap="none">
              <a:solidFill>
                <a:srgbClr val="4C4C4C"/>
              </a:solidFill>
              <a:highlight>
                <a:srgbClr val="FFFFFF"/>
              </a:highlight>
              <a:latin typeface="Arial"/>
              <a:ea typeface="Arial"/>
              <a:cs typeface="Arial"/>
              <a:sym typeface="Arial"/>
            </a:endParaRPr>
          </a:p>
          <a:p>
            <a:pPr marL="0" marR="0" lvl="0" indent="0" algn="l" rtl="0">
              <a:lnSpc>
                <a:spcPct val="115000"/>
              </a:lnSpc>
              <a:spcBef>
                <a:spcPts val="0"/>
              </a:spcBef>
              <a:spcAft>
                <a:spcPts val="0"/>
              </a:spcAft>
              <a:buClr>
                <a:srgbClr val="000000"/>
              </a:buClr>
              <a:buSzPts val="1450"/>
              <a:buFont typeface="Arial"/>
              <a:buNone/>
            </a:pPr>
            <a:endParaRPr sz="1450" b="1" i="0" u="sng" strike="noStrike" cap="none">
              <a:solidFill>
                <a:srgbClr val="4C4C4C"/>
              </a:solidFill>
              <a:highlight>
                <a:srgbClr val="FFFFFF"/>
              </a:highlight>
              <a:latin typeface="Arial"/>
              <a:ea typeface="Arial"/>
              <a:cs typeface="Arial"/>
              <a:sym typeface="Arial"/>
            </a:endParaRPr>
          </a:p>
          <a:p>
            <a:pPr marL="0" marR="0" lvl="0" indent="0" algn="l" rtl="0">
              <a:lnSpc>
                <a:spcPct val="115000"/>
              </a:lnSpc>
              <a:spcBef>
                <a:spcPts val="0"/>
              </a:spcBef>
              <a:spcAft>
                <a:spcPts val="0"/>
              </a:spcAft>
              <a:buClr>
                <a:srgbClr val="000000"/>
              </a:buClr>
              <a:buSzPts val="1450"/>
              <a:buFont typeface="Arial"/>
              <a:buNone/>
            </a:pPr>
            <a:endParaRPr sz="1450" b="1" i="0" u="sng" strike="noStrike" cap="none">
              <a:solidFill>
                <a:srgbClr val="4C4C4C"/>
              </a:solidFill>
              <a:highlight>
                <a:srgbClr val="FFFFFF"/>
              </a:highlight>
              <a:latin typeface="Arial"/>
              <a:ea typeface="Arial"/>
              <a:cs typeface="Arial"/>
              <a:sym typeface="Arial"/>
            </a:endParaRPr>
          </a:p>
          <a:p>
            <a:pPr marL="0" marR="0" lvl="0" indent="0" algn="l" rtl="0">
              <a:lnSpc>
                <a:spcPct val="115000"/>
              </a:lnSpc>
              <a:spcBef>
                <a:spcPts val="0"/>
              </a:spcBef>
              <a:spcAft>
                <a:spcPts val="0"/>
              </a:spcAft>
              <a:buClr>
                <a:srgbClr val="000000"/>
              </a:buClr>
              <a:buSzPts val="1450"/>
              <a:buFont typeface="Arial"/>
              <a:buNone/>
            </a:pPr>
            <a:endParaRPr sz="1450" b="1" i="0" u="sng" strike="noStrike" cap="none">
              <a:solidFill>
                <a:srgbClr val="4C4C4C"/>
              </a:solidFill>
              <a:highlight>
                <a:srgbClr val="FFFFFF"/>
              </a:highlight>
              <a:latin typeface="Arial"/>
              <a:ea typeface="Arial"/>
              <a:cs typeface="Arial"/>
              <a:sym typeface="Arial"/>
            </a:endParaRPr>
          </a:p>
          <a:p>
            <a:pPr marL="0" marR="0" lvl="0" indent="0" algn="l" rtl="0">
              <a:lnSpc>
                <a:spcPct val="115000"/>
              </a:lnSpc>
              <a:spcBef>
                <a:spcPts val="0"/>
              </a:spcBef>
              <a:spcAft>
                <a:spcPts val="0"/>
              </a:spcAft>
              <a:buClr>
                <a:srgbClr val="000000"/>
              </a:buClr>
              <a:buSzPts val="1450"/>
              <a:buFont typeface="Arial"/>
              <a:buNone/>
            </a:pPr>
            <a:endParaRPr sz="1450" b="1" i="0" u="sng" strike="noStrike" cap="none">
              <a:solidFill>
                <a:srgbClr val="4C4C4C"/>
              </a:solidFill>
              <a:highlight>
                <a:srgbClr val="FFFFFF"/>
              </a:highlight>
              <a:latin typeface="Arial"/>
              <a:ea typeface="Arial"/>
              <a:cs typeface="Arial"/>
              <a:sym typeface="Arial"/>
            </a:endParaRPr>
          </a:p>
          <a:p>
            <a:pPr marL="0" marR="0" lvl="0" indent="0" algn="l" rtl="0">
              <a:lnSpc>
                <a:spcPct val="115000"/>
              </a:lnSpc>
              <a:spcBef>
                <a:spcPts val="0"/>
              </a:spcBef>
              <a:spcAft>
                <a:spcPts val="0"/>
              </a:spcAft>
              <a:buClr>
                <a:srgbClr val="000000"/>
              </a:buClr>
              <a:buSzPts val="1450"/>
              <a:buFont typeface="Arial"/>
              <a:buNone/>
            </a:pPr>
            <a:endParaRPr sz="1450" b="0" i="0" u="none" strike="noStrike" cap="none">
              <a:solidFill>
                <a:srgbClr val="4C4C4C"/>
              </a:solidFill>
              <a:highlight>
                <a:srgbClr val="FFFFFF"/>
              </a:highlight>
              <a:latin typeface="Arial"/>
              <a:ea typeface="Arial"/>
              <a:cs typeface="Arial"/>
              <a:sym typeface="Arial"/>
            </a:endParaRPr>
          </a:p>
          <a:p>
            <a:pPr marL="0" marR="0" lvl="0" indent="0" algn="l" rtl="0">
              <a:lnSpc>
                <a:spcPct val="115000"/>
              </a:lnSpc>
              <a:spcBef>
                <a:spcPts val="0"/>
              </a:spcBef>
              <a:spcAft>
                <a:spcPts val="0"/>
              </a:spcAft>
              <a:buClr>
                <a:srgbClr val="000000"/>
              </a:buClr>
              <a:buSzPts val="1450"/>
              <a:buFont typeface="Arial"/>
              <a:buNone/>
            </a:pPr>
            <a:endParaRPr sz="1450" b="0" i="0" u="none" strike="noStrike" cap="none">
              <a:solidFill>
                <a:srgbClr val="4C4C4C"/>
              </a:solidFill>
              <a:highlight>
                <a:srgbClr val="FFFFFF"/>
              </a:highlight>
              <a:latin typeface="Arial"/>
              <a:ea typeface="Arial"/>
              <a:cs typeface="Arial"/>
              <a:sym typeface="Arial"/>
            </a:endParaRPr>
          </a:p>
          <a:p>
            <a:pPr marL="0" marR="0" lvl="0" indent="0" algn="l" rtl="0">
              <a:lnSpc>
                <a:spcPct val="115000"/>
              </a:lnSpc>
              <a:spcBef>
                <a:spcPts val="0"/>
              </a:spcBef>
              <a:spcAft>
                <a:spcPts val="0"/>
              </a:spcAft>
              <a:buClr>
                <a:srgbClr val="000000"/>
              </a:buClr>
              <a:buSzPts val="1450"/>
              <a:buFont typeface="Arial"/>
              <a:buNone/>
            </a:pPr>
            <a:endParaRPr sz="1450" b="0" i="0" u="none" strike="noStrike" cap="none">
              <a:solidFill>
                <a:srgbClr val="4C4C4C"/>
              </a:solidFill>
              <a:highlight>
                <a:srgbClr val="FFFFFF"/>
              </a:highlight>
              <a:latin typeface="Arial"/>
              <a:ea typeface="Arial"/>
              <a:cs typeface="Arial"/>
              <a:sym typeface="Arial"/>
            </a:endParaRPr>
          </a:p>
          <a:p>
            <a:pPr marL="0" marR="0" lvl="0" indent="0" algn="l" rtl="0">
              <a:lnSpc>
                <a:spcPct val="115000"/>
              </a:lnSpc>
              <a:spcBef>
                <a:spcPts val="0"/>
              </a:spcBef>
              <a:spcAft>
                <a:spcPts val="0"/>
              </a:spcAft>
              <a:buClr>
                <a:srgbClr val="000000"/>
              </a:buClr>
              <a:buSzPts val="1450"/>
              <a:buFont typeface="Arial"/>
              <a:buNone/>
            </a:pPr>
            <a:r>
              <a:rPr lang="en" sz="1450" b="0" i="0" u="none" strike="noStrike" cap="none">
                <a:solidFill>
                  <a:srgbClr val="4C4C4C"/>
                </a:solidFill>
                <a:highlight>
                  <a:srgbClr val="FFFFFF"/>
                </a:highlight>
                <a:latin typeface="Arial"/>
                <a:ea typeface="Arial"/>
                <a:cs typeface="Arial"/>
                <a:sym typeface="Arial"/>
              </a:rPr>
              <a:t>  </a:t>
            </a:r>
            <a:endParaRPr sz="1450" b="0" i="0" u="none" strike="noStrike" cap="none">
              <a:solidFill>
                <a:srgbClr val="4C4C4C"/>
              </a:solidFill>
              <a:highlight>
                <a:srgbClr val="FFFFFF"/>
              </a:highlight>
              <a:latin typeface="Arial"/>
              <a:ea typeface="Arial"/>
              <a:cs typeface="Arial"/>
              <a:sym typeface="Arial"/>
            </a:endParaRPr>
          </a:p>
          <a:p>
            <a:pPr marL="0" marR="0" lvl="0" indent="0" algn="l" rtl="0">
              <a:lnSpc>
                <a:spcPct val="115000"/>
              </a:lnSpc>
              <a:spcBef>
                <a:spcPts val="0"/>
              </a:spcBef>
              <a:spcAft>
                <a:spcPts val="0"/>
              </a:spcAft>
              <a:buClr>
                <a:srgbClr val="000000"/>
              </a:buClr>
              <a:buSzPts val="1450"/>
              <a:buFont typeface="Arial"/>
              <a:buNone/>
            </a:pPr>
            <a:endParaRPr sz="1450" b="0" i="0" u="none" strike="noStrike" cap="none">
              <a:solidFill>
                <a:srgbClr val="4C4C4C"/>
              </a:solidFill>
              <a:highlight>
                <a:srgbClr val="FFFFFF"/>
              </a:highlight>
              <a:latin typeface="Arial"/>
              <a:ea typeface="Arial"/>
              <a:cs typeface="Arial"/>
              <a:sym typeface="Arial"/>
            </a:endParaRPr>
          </a:p>
          <a:p>
            <a:pPr marL="0" marR="0" lvl="0" indent="0" algn="l" rtl="0">
              <a:lnSpc>
                <a:spcPct val="115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34" name="Google Shape;234;p26"/>
          <p:cNvSpPr txBox="1"/>
          <p:nvPr/>
        </p:nvSpPr>
        <p:spPr>
          <a:xfrm>
            <a:off x="226510" y="1466856"/>
            <a:ext cx="1458900" cy="2247900"/>
          </a:xfrm>
          <a:prstGeom prst="rect">
            <a:avLst/>
          </a:prstGeom>
          <a:no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r>
              <a:rPr lang="en" sz="1400" b="0" i="0" u="none" strike="noStrike" cap="none">
                <a:solidFill>
                  <a:srgbClr val="000000"/>
                </a:solidFill>
                <a:latin typeface="Arial"/>
                <a:ea typeface="Arial"/>
                <a:cs typeface="Arial"/>
                <a:sym typeface="Arial"/>
              </a:rPr>
              <a:t> </a:t>
            </a:r>
            <a:endParaRPr sz="1400" b="0" i="0" u="none" strike="noStrike" cap="none">
              <a:solidFill>
                <a:srgbClr val="000000"/>
              </a:solidFill>
              <a:latin typeface="Arial"/>
              <a:ea typeface="Arial"/>
              <a:cs typeface="Arial"/>
              <a:sym typeface="Arial"/>
            </a:endParaRPr>
          </a:p>
        </p:txBody>
      </p:sp>
      <p:sp>
        <p:nvSpPr>
          <p:cNvPr id="235" name="Google Shape;235;p26"/>
          <p:cNvSpPr/>
          <p:nvPr/>
        </p:nvSpPr>
        <p:spPr>
          <a:xfrm rot="-5400000" flipH="1">
            <a:off x="427517" y="2051342"/>
            <a:ext cx="3844030" cy="1824149"/>
          </a:xfrm>
          <a:custGeom>
            <a:avLst/>
            <a:gdLst/>
            <a:ahLst/>
            <a:cxnLst/>
            <a:rect l="l" t="t" r="r" b="b"/>
            <a:pathLst>
              <a:path w="4512121" h="2644554" extrusionOk="0">
                <a:moveTo>
                  <a:pt x="0" y="0"/>
                </a:moveTo>
                <a:lnTo>
                  <a:pt x="0" y="1919393"/>
                </a:lnTo>
                <a:cubicBezTo>
                  <a:pt x="0" y="2093916"/>
                  <a:pt x="127265" y="2238715"/>
                  <a:pt x="294236" y="2264938"/>
                </a:cubicBezTo>
                <a:lnTo>
                  <a:pt x="294236" y="2270692"/>
                </a:lnTo>
                <a:lnTo>
                  <a:pt x="284205" y="2270692"/>
                </a:lnTo>
                <a:lnTo>
                  <a:pt x="284205" y="2475916"/>
                </a:lnTo>
                <a:cubicBezTo>
                  <a:pt x="284205" y="2569052"/>
                  <a:pt x="359707" y="2644554"/>
                  <a:pt x="452843" y="2644554"/>
                </a:cubicBezTo>
                <a:lnTo>
                  <a:pt x="1398053" y="2644554"/>
                </a:lnTo>
                <a:cubicBezTo>
                  <a:pt x="1491189" y="2644554"/>
                  <a:pt x="1566691" y="2569052"/>
                  <a:pt x="1566691" y="2475916"/>
                </a:cubicBezTo>
                <a:lnTo>
                  <a:pt x="1566691" y="2270692"/>
                </a:lnTo>
                <a:lnTo>
                  <a:pt x="1374356" y="2270692"/>
                </a:lnTo>
                <a:lnTo>
                  <a:pt x="1374356" y="2270690"/>
                </a:lnTo>
                <a:lnTo>
                  <a:pt x="4160824" y="2270690"/>
                </a:lnTo>
                <a:cubicBezTo>
                  <a:pt x="4354840" y="2270690"/>
                  <a:pt x="4512121" y="2113409"/>
                  <a:pt x="4512121" y="1919393"/>
                </a:cubicBezTo>
                <a:lnTo>
                  <a:pt x="4512121" y="0"/>
                </a:lnTo>
                <a:close/>
              </a:path>
            </a:pathLst>
          </a:custGeom>
          <a:solidFill>
            <a:srgbClr val="333F5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2700"/>
              <a:buFont typeface="Arial"/>
              <a:buNone/>
            </a:pPr>
            <a:endParaRPr sz="2700" b="0" i="0" u="none" strike="noStrike" cap="none">
              <a:solidFill>
                <a:srgbClr val="FFFFFF"/>
              </a:solidFill>
              <a:latin typeface="Arial"/>
              <a:ea typeface="Arial"/>
              <a:cs typeface="Arial"/>
              <a:sym typeface="Arial"/>
            </a:endParaRPr>
          </a:p>
        </p:txBody>
      </p:sp>
      <p:sp>
        <p:nvSpPr>
          <p:cNvPr id="236" name="Google Shape;236;p26"/>
          <p:cNvSpPr txBox="1"/>
          <p:nvPr/>
        </p:nvSpPr>
        <p:spPr>
          <a:xfrm>
            <a:off x="1439978" y="2486023"/>
            <a:ext cx="1559376" cy="2662267"/>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lt1"/>
              </a:buClr>
              <a:buSzPts val="1000"/>
              <a:buFont typeface="Arial"/>
              <a:buNone/>
            </a:pPr>
            <a:r>
              <a:rPr lang="en" sz="1000">
                <a:solidFill>
                  <a:schemeClr val="lt1"/>
                </a:solidFill>
              </a:rPr>
              <a:t>Atsisakykite popieriaus, susikurdami skaitmeninį internetinį portretą marketingo, registravimo ir užsakymų tikslu</a:t>
            </a:r>
            <a:endParaRPr sz="1000">
              <a:solidFill>
                <a:schemeClr val="lt1"/>
              </a:solidFill>
            </a:endParaRPr>
          </a:p>
          <a:p>
            <a:pPr marL="0" lvl="0" indent="0" algn="l" rtl="0">
              <a:spcBef>
                <a:spcPts val="0"/>
              </a:spcBef>
              <a:spcAft>
                <a:spcPts val="0"/>
              </a:spcAft>
              <a:buClr>
                <a:schemeClr val="lt1"/>
              </a:buClr>
              <a:buSzPts val="1000"/>
              <a:buFont typeface="Arial"/>
              <a:buNone/>
            </a:pPr>
            <a:endParaRPr sz="1000">
              <a:solidFill>
                <a:schemeClr val="lt1"/>
              </a:solidFill>
            </a:endParaRPr>
          </a:p>
          <a:p>
            <a:pPr marL="0" lvl="0" indent="0" algn="l" rtl="0">
              <a:spcBef>
                <a:spcPts val="0"/>
              </a:spcBef>
              <a:spcAft>
                <a:spcPts val="0"/>
              </a:spcAft>
              <a:buClr>
                <a:schemeClr val="lt1"/>
              </a:buClr>
              <a:buSzPts val="1000"/>
              <a:buFont typeface="Arial"/>
              <a:buNone/>
            </a:pPr>
            <a:r>
              <a:rPr lang="en" sz="1000">
                <a:solidFill>
                  <a:schemeClr val="lt1"/>
                </a:solidFill>
              </a:rPr>
              <a:t>Sumažinkite, naudokite pakartotinai ir perdirbkite. </a:t>
            </a:r>
            <a:endParaRPr sz="1000">
              <a:solidFill>
                <a:schemeClr val="lt1"/>
              </a:solidFill>
            </a:endParaRPr>
          </a:p>
          <a:p>
            <a:pPr marL="0" lvl="0" indent="0" algn="l" rtl="0">
              <a:spcBef>
                <a:spcPts val="0"/>
              </a:spcBef>
              <a:spcAft>
                <a:spcPts val="0"/>
              </a:spcAft>
              <a:buClr>
                <a:schemeClr val="lt1"/>
              </a:buClr>
              <a:buSzPts val="1000"/>
              <a:buFont typeface="Arial"/>
              <a:buNone/>
            </a:pPr>
            <a:endParaRPr sz="1000">
              <a:solidFill>
                <a:schemeClr val="lt1"/>
              </a:solidFill>
            </a:endParaRPr>
          </a:p>
          <a:p>
            <a:pPr marL="0" lvl="0" indent="0" algn="l" rtl="0">
              <a:spcBef>
                <a:spcPts val="0"/>
              </a:spcBef>
              <a:spcAft>
                <a:spcPts val="0"/>
              </a:spcAft>
              <a:buClr>
                <a:schemeClr val="lt1"/>
              </a:buClr>
              <a:buSzPts val="1000"/>
              <a:buFont typeface="Arial"/>
              <a:buNone/>
            </a:pPr>
            <a:r>
              <a:rPr lang="en" sz="1000">
                <a:solidFill>
                  <a:schemeClr val="lt1"/>
                </a:solidFill>
              </a:rPr>
              <a:t>Dalinkitės maisto pertekliumi, kad išvengtumėte maisto eikvojimo.</a:t>
            </a:r>
            <a:endParaRPr sz="1000">
              <a:solidFill>
                <a:schemeClr val="lt1"/>
              </a:solidFill>
            </a:endParaRPr>
          </a:p>
          <a:p>
            <a:pPr marL="0" marR="0" lvl="0" indent="0" algn="l" rtl="0">
              <a:lnSpc>
                <a:spcPct val="100000"/>
              </a:lnSpc>
              <a:spcBef>
                <a:spcPts val="0"/>
              </a:spcBef>
              <a:spcAft>
                <a:spcPts val="0"/>
              </a:spcAft>
              <a:buClr>
                <a:srgbClr val="000000"/>
              </a:buClr>
              <a:buSzPts val="1200"/>
              <a:buFont typeface="Arial"/>
              <a:buNone/>
            </a:pPr>
            <a:endParaRPr sz="1200">
              <a:solidFill>
                <a:schemeClr val="lt1"/>
              </a:solidFill>
            </a:endParaRPr>
          </a:p>
          <a:p>
            <a:pPr marL="0" marR="0" lvl="0" indent="0" algn="l" rtl="0">
              <a:lnSpc>
                <a:spcPct val="100000"/>
              </a:lnSpc>
              <a:spcBef>
                <a:spcPts val="0"/>
              </a:spcBef>
              <a:spcAft>
                <a:spcPts val="0"/>
              </a:spcAft>
              <a:buClr>
                <a:srgbClr val="000000"/>
              </a:buClr>
              <a:buSzPts val="1200"/>
              <a:buFont typeface="Arial"/>
              <a:buNone/>
            </a:pPr>
            <a:endParaRPr sz="1200" b="0" i="0" u="none" strike="noStrike" cap="none">
              <a:solidFill>
                <a:schemeClr val="lt1"/>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200"/>
              <a:buFont typeface="Arial"/>
              <a:buNone/>
            </a:pPr>
            <a:endParaRPr sz="1200" b="0" i="0" u="none" strike="noStrike" cap="none">
              <a:solidFill>
                <a:schemeClr val="lt1"/>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100"/>
              <a:buFont typeface="Arial"/>
              <a:buNone/>
            </a:pPr>
            <a:endParaRPr sz="1100" b="0" i="0" u="none" strike="noStrike" cap="none">
              <a:solidFill>
                <a:schemeClr val="lt1"/>
              </a:solidFill>
              <a:latin typeface="Arial"/>
              <a:ea typeface="Arial"/>
              <a:cs typeface="Arial"/>
              <a:sym typeface="Arial"/>
            </a:endParaRPr>
          </a:p>
        </p:txBody>
      </p:sp>
      <p:sp>
        <p:nvSpPr>
          <p:cNvPr id="237" name="Google Shape;237;p26"/>
          <p:cNvSpPr txBox="1"/>
          <p:nvPr/>
        </p:nvSpPr>
        <p:spPr>
          <a:xfrm>
            <a:off x="3001396" y="2491127"/>
            <a:ext cx="1309346" cy="1200329"/>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lt1"/>
              </a:buClr>
              <a:buSzPts val="1000"/>
              <a:buFont typeface="Arial"/>
              <a:buNone/>
            </a:pPr>
            <a:r>
              <a:rPr lang="en" sz="1200">
                <a:solidFill>
                  <a:schemeClr val="lt1"/>
                </a:solidFill>
              </a:rPr>
              <a:t>Lengvas pasiekiamumas viešuoju transportu ir žaliojo transporto naudojimas vietoje.</a:t>
            </a:r>
            <a:endParaRPr sz="2800">
              <a:solidFill>
                <a:schemeClr val="lt1"/>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1200"/>
              <a:buFont typeface="Arial"/>
              <a:buNone/>
            </a:pPr>
            <a:endParaRPr sz="1200">
              <a:solidFill>
                <a:schemeClr val="lt1"/>
              </a:solidFill>
            </a:endParaRPr>
          </a:p>
        </p:txBody>
      </p:sp>
      <p:sp>
        <p:nvSpPr>
          <p:cNvPr id="238" name="Google Shape;238;p26"/>
          <p:cNvSpPr txBox="1"/>
          <p:nvPr/>
        </p:nvSpPr>
        <p:spPr>
          <a:xfrm>
            <a:off x="4278813" y="2351000"/>
            <a:ext cx="1458900" cy="24930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000"/>
              <a:buFont typeface="Arial"/>
              <a:buNone/>
            </a:pPr>
            <a:r>
              <a:rPr lang="en" sz="1000">
                <a:solidFill>
                  <a:schemeClr val="lt1"/>
                </a:solidFill>
              </a:rPr>
              <a:t>Kokios kūrybinės idėjos padėtų sumažinti išteklių naudojimą? </a:t>
            </a:r>
            <a:endParaRPr sz="1000">
              <a:solidFill>
                <a:schemeClr val="lt1"/>
              </a:solidFill>
            </a:endParaRPr>
          </a:p>
          <a:p>
            <a:pPr marL="0" lvl="0" indent="0" algn="l" rtl="0">
              <a:spcBef>
                <a:spcPts val="0"/>
              </a:spcBef>
              <a:spcAft>
                <a:spcPts val="0"/>
              </a:spcAft>
              <a:buClr>
                <a:schemeClr val="lt1"/>
              </a:buClr>
              <a:buSzPts val="1000"/>
              <a:buFont typeface="Arial"/>
              <a:buNone/>
            </a:pPr>
            <a:r>
              <a:rPr lang="en" sz="1000">
                <a:solidFill>
                  <a:schemeClr val="lt1"/>
                </a:solidFill>
              </a:rPr>
              <a:t>Ar naudojami tvarūs</a:t>
            </a:r>
            <a:r>
              <a:rPr lang="en" sz="800">
                <a:solidFill>
                  <a:schemeClr val="lt1"/>
                </a:solidFill>
              </a:rPr>
              <a:t> </a:t>
            </a:r>
            <a:r>
              <a:rPr lang="en" sz="1000">
                <a:solidFill>
                  <a:schemeClr val="lt1"/>
                </a:solidFill>
              </a:rPr>
              <a:t>ištekliai? Naudokite dirbtines gėles viešbučių numeriuose ir priimamajame. </a:t>
            </a:r>
            <a:endParaRPr sz="1000">
              <a:solidFill>
                <a:schemeClr val="lt1"/>
              </a:solidFill>
            </a:endParaRPr>
          </a:p>
          <a:p>
            <a:pPr marL="0" lvl="0" indent="0" algn="l" rtl="0">
              <a:spcBef>
                <a:spcPts val="0"/>
              </a:spcBef>
              <a:spcAft>
                <a:spcPts val="0"/>
              </a:spcAft>
              <a:buClr>
                <a:schemeClr val="dk1"/>
              </a:buClr>
              <a:buSzPts val="1000"/>
              <a:buFont typeface="Arial"/>
              <a:buNone/>
            </a:pPr>
            <a:r>
              <a:rPr lang="en" sz="1000">
                <a:solidFill>
                  <a:schemeClr val="lt1"/>
                </a:solidFill>
              </a:rPr>
              <a:t>Ar yra galimybių įsigyti pagrindinę įrangą jos neperkant? Pvz., nuomojant / skolinantis / naudojantis atpirkimo galimybėmis? </a:t>
            </a:r>
            <a:endParaRPr sz="1200">
              <a:solidFill>
                <a:schemeClr val="lt1"/>
              </a:solidFill>
            </a:endParaRPr>
          </a:p>
        </p:txBody>
      </p:sp>
      <p:sp>
        <p:nvSpPr>
          <p:cNvPr id="239" name="Google Shape;239;p26"/>
          <p:cNvSpPr txBox="1"/>
          <p:nvPr/>
        </p:nvSpPr>
        <p:spPr>
          <a:xfrm>
            <a:off x="5613967" y="2491127"/>
            <a:ext cx="1319553" cy="2739211"/>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lt1"/>
              </a:buClr>
              <a:buSzPts val="1000"/>
              <a:buFont typeface="Arial"/>
              <a:buNone/>
            </a:pPr>
            <a:r>
              <a:rPr lang="en" sz="1000">
                <a:solidFill>
                  <a:schemeClr val="lt1"/>
                </a:solidFill>
              </a:rPr>
              <a:t>Įsigykite iš organizacijų, kurios valdomos tvariai ir siūlo gerą kokybės ir kainos santykį paslaugos teikime. </a:t>
            </a:r>
            <a:endParaRPr sz="1000">
              <a:solidFill>
                <a:schemeClr val="lt1"/>
              </a:solidFill>
            </a:endParaRPr>
          </a:p>
          <a:p>
            <a:pPr marL="0" lvl="0" indent="0" algn="l" rtl="0">
              <a:spcBef>
                <a:spcPts val="0"/>
              </a:spcBef>
              <a:spcAft>
                <a:spcPts val="0"/>
              </a:spcAft>
              <a:buClr>
                <a:schemeClr val="lt1"/>
              </a:buClr>
              <a:buSzPts val="1000"/>
              <a:buFont typeface="Arial"/>
              <a:buNone/>
            </a:pPr>
            <a:endParaRPr sz="1000">
              <a:solidFill>
                <a:schemeClr val="lt1"/>
              </a:solidFill>
            </a:endParaRPr>
          </a:p>
          <a:p>
            <a:pPr marL="0" lvl="0" indent="0" algn="l" rtl="0">
              <a:spcBef>
                <a:spcPts val="0"/>
              </a:spcBef>
              <a:spcAft>
                <a:spcPts val="0"/>
              </a:spcAft>
              <a:buClr>
                <a:schemeClr val="lt1"/>
              </a:buClr>
              <a:buSzPts val="1000"/>
              <a:buFont typeface="Arial"/>
              <a:buNone/>
            </a:pPr>
            <a:r>
              <a:rPr lang="en" sz="1000">
                <a:solidFill>
                  <a:schemeClr val="lt1"/>
                </a:solidFill>
              </a:rPr>
              <a:t>Venkite vienkartinių pakuočių. Jei pakuotė reikalinga, rinkitės suyrančias pakuotes, nes jos mažiau kenkia aplinkai.</a:t>
            </a:r>
            <a:r>
              <a:rPr lang="en" sz="1200">
                <a:solidFill>
                  <a:schemeClr val="lt1"/>
                </a:solidFill>
              </a:rPr>
              <a:t> </a:t>
            </a:r>
            <a:endParaRPr sz="1200">
              <a:solidFill>
                <a:schemeClr val="lt1"/>
              </a:solidFill>
            </a:endParaRPr>
          </a:p>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40" name="Google Shape;240;p26"/>
          <p:cNvSpPr txBox="1"/>
          <p:nvPr/>
        </p:nvSpPr>
        <p:spPr>
          <a:xfrm rot="5400000">
            <a:off x="2593180" y="1538921"/>
            <a:ext cx="1096482" cy="646331"/>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200"/>
              <a:buFont typeface="Arial"/>
              <a:buNone/>
            </a:pPr>
            <a:endParaRPr sz="1200" b="0" i="0" u="none" strike="noStrike" cap="none">
              <a:solidFill>
                <a:schemeClr val="lt1"/>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200"/>
              <a:buFont typeface="Arial"/>
              <a:buNone/>
            </a:pPr>
            <a:r>
              <a:rPr lang="en" sz="1200">
                <a:solidFill>
                  <a:schemeClr val="lt1"/>
                </a:solidFill>
              </a:rPr>
              <a:t>Atliekų valdymas</a:t>
            </a:r>
            <a:endParaRPr sz="1400" b="0" i="0" u="none" strike="noStrike" cap="none">
              <a:solidFill>
                <a:schemeClr val="lt1"/>
              </a:solidFill>
              <a:latin typeface="Arial"/>
              <a:ea typeface="Arial"/>
              <a:cs typeface="Arial"/>
              <a:sym typeface="Arial"/>
            </a:endParaRPr>
          </a:p>
        </p:txBody>
      </p:sp>
      <p:sp>
        <p:nvSpPr>
          <p:cNvPr id="241" name="Google Shape;241;p26"/>
          <p:cNvSpPr txBox="1"/>
          <p:nvPr/>
        </p:nvSpPr>
        <p:spPr>
          <a:xfrm rot="5400000">
            <a:off x="3755677" y="1667669"/>
            <a:ext cx="1229153" cy="461665"/>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200"/>
              <a:buFont typeface="Arial"/>
              <a:buNone/>
            </a:pPr>
            <a:r>
              <a:rPr lang="en" sz="1200">
                <a:solidFill>
                  <a:schemeClr val="lt1"/>
                </a:solidFill>
              </a:rPr>
              <a:t>Transportas</a:t>
            </a:r>
            <a:endParaRPr sz="1400" b="0" i="0" u="none" strike="noStrike" cap="none">
              <a:solidFill>
                <a:srgbClr val="000000"/>
              </a:solidFill>
              <a:latin typeface="Arial"/>
              <a:ea typeface="Arial"/>
              <a:cs typeface="Arial"/>
              <a:sym typeface="Arial"/>
            </a:endParaRPr>
          </a:p>
        </p:txBody>
      </p:sp>
      <p:sp>
        <p:nvSpPr>
          <p:cNvPr id="242" name="Google Shape;242;p26"/>
          <p:cNvSpPr txBox="1"/>
          <p:nvPr/>
        </p:nvSpPr>
        <p:spPr>
          <a:xfrm rot="5400000">
            <a:off x="5206514" y="1631417"/>
            <a:ext cx="977520" cy="461665"/>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200"/>
              <a:buFont typeface="Arial"/>
              <a:buNone/>
            </a:pPr>
            <a:r>
              <a:rPr lang="en" sz="1200">
                <a:solidFill>
                  <a:schemeClr val="lt1"/>
                </a:solidFill>
              </a:rPr>
              <a:t>Puošyba ir apstatymas</a:t>
            </a:r>
            <a:r>
              <a:rPr lang="en" sz="1200" b="0" i="0" u="none" strike="noStrike" cap="none">
                <a:solidFill>
                  <a:schemeClr val="lt1"/>
                </a:solidFill>
                <a:latin typeface="Arial"/>
                <a:ea typeface="Arial"/>
                <a:cs typeface="Arial"/>
                <a:sym typeface="Arial"/>
              </a:rPr>
              <a:t> </a:t>
            </a:r>
            <a:endParaRPr sz="1400" b="0" i="0" u="none" strike="noStrike" cap="none">
              <a:solidFill>
                <a:srgbClr val="000000"/>
              </a:solidFill>
              <a:latin typeface="Arial"/>
              <a:ea typeface="Arial"/>
              <a:cs typeface="Arial"/>
              <a:sym typeface="Arial"/>
            </a:endParaRPr>
          </a:p>
        </p:txBody>
      </p:sp>
      <p:sp>
        <p:nvSpPr>
          <p:cNvPr id="243" name="Google Shape;243;p26"/>
          <p:cNvSpPr txBox="1"/>
          <p:nvPr/>
        </p:nvSpPr>
        <p:spPr>
          <a:xfrm rot="5400000">
            <a:off x="5644583" y="2584347"/>
            <a:ext cx="2743199" cy="276999"/>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200"/>
              <a:buFont typeface="Arial"/>
              <a:buNone/>
            </a:pPr>
            <a:r>
              <a:rPr lang="en" sz="1200" b="0" i="0" u="none" strike="noStrike" cap="none">
                <a:solidFill>
                  <a:schemeClr val="lt1"/>
                </a:solidFill>
                <a:latin typeface="Arial"/>
                <a:ea typeface="Arial"/>
                <a:cs typeface="Arial"/>
                <a:sym typeface="Arial"/>
              </a:rPr>
              <a:t>P</a:t>
            </a:r>
            <a:r>
              <a:rPr lang="en" sz="1200">
                <a:solidFill>
                  <a:schemeClr val="lt1"/>
                </a:solidFill>
              </a:rPr>
              <a:t>irkimai</a:t>
            </a:r>
            <a:endParaRPr sz="1400" b="0" i="0" u="none" strike="noStrike" cap="none">
              <a:solidFill>
                <a:srgbClr val="000000"/>
              </a:solidFill>
              <a:latin typeface="Arial"/>
              <a:ea typeface="Arial"/>
              <a:cs typeface="Arial"/>
              <a:sym typeface="Arial"/>
            </a:endParaRPr>
          </a:p>
        </p:txBody>
      </p:sp>
      <p:pic>
        <p:nvPicPr>
          <p:cNvPr id="244" name="Google Shape;244;p26" descr="Icon&#10;&#10;Description automatically generated"/>
          <p:cNvPicPr preferRelativeResize="0"/>
          <p:nvPr/>
        </p:nvPicPr>
        <p:blipFill rotWithShape="1">
          <a:blip r:embed="rId5">
            <a:alphaModFix/>
          </a:blip>
          <a:srcRect/>
          <a:stretch/>
        </p:blipFill>
        <p:spPr>
          <a:xfrm>
            <a:off x="3328810" y="1369915"/>
            <a:ext cx="810645" cy="795338"/>
          </a:xfrm>
          <a:prstGeom prst="rect">
            <a:avLst/>
          </a:prstGeom>
          <a:noFill/>
          <a:ln>
            <a:noFill/>
          </a:ln>
        </p:spPr>
      </p:pic>
      <p:pic>
        <p:nvPicPr>
          <p:cNvPr id="245" name="Google Shape;245;p26" descr="A picture containing drawing&#10;&#10;Description automatically generated"/>
          <p:cNvPicPr preferRelativeResize="0"/>
          <p:nvPr/>
        </p:nvPicPr>
        <p:blipFill rotWithShape="1">
          <a:blip r:embed="rId6">
            <a:alphaModFix/>
          </a:blip>
          <a:srcRect/>
          <a:stretch/>
        </p:blipFill>
        <p:spPr>
          <a:xfrm>
            <a:off x="1771310" y="1372621"/>
            <a:ext cx="809965" cy="796018"/>
          </a:xfrm>
          <a:prstGeom prst="rect">
            <a:avLst/>
          </a:prstGeom>
          <a:noFill/>
          <a:ln>
            <a:noFill/>
          </a:ln>
        </p:spPr>
      </p:pic>
      <p:pic>
        <p:nvPicPr>
          <p:cNvPr id="246" name="Google Shape;246;p26" descr="A close up of a flower&#10;&#10;Description automatically generated"/>
          <p:cNvPicPr preferRelativeResize="0"/>
          <p:nvPr/>
        </p:nvPicPr>
        <p:blipFill rotWithShape="1">
          <a:blip r:embed="rId7">
            <a:alphaModFix/>
          </a:blip>
          <a:srcRect/>
          <a:stretch/>
        </p:blipFill>
        <p:spPr>
          <a:xfrm>
            <a:off x="4603296" y="1469571"/>
            <a:ext cx="809966" cy="796018"/>
          </a:xfrm>
          <a:prstGeom prst="rect">
            <a:avLst/>
          </a:prstGeom>
          <a:noFill/>
          <a:ln>
            <a:noFill/>
          </a:ln>
        </p:spPr>
      </p:pic>
      <p:pic>
        <p:nvPicPr>
          <p:cNvPr id="247" name="Google Shape;247;p26" descr="A close up of a logo&#10;&#10;Description automatically generated"/>
          <p:cNvPicPr preferRelativeResize="0"/>
          <p:nvPr/>
        </p:nvPicPr>
        <p:blipFill rotWithShape="1">
          <a:blip r:embed="rId8">
            <a:alphaModFix/>
          </a:blip>
          <a:srcRect/>
          <a:stretch/>
        </p:blipFill>
        <p:spPr>
          <a:xfrm>
            <a:off x="5985442" y="1462427"/>
            <a:ext cx="811326" cy="800100"/>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51"/>
        <p:cNvGrpSpPr/>
        <p:nvPr/>
      </p:nvGrpSpPr>
      <p:grpSpPr>
        <a:xfrm>
          <a:off x="0" y="0"/>
          <a:ext cx="0" cy="0"/>
          <a:chOff x="0" y="0"/>
          <a:chExt cx="0" cy="0"/>
        </a:xfrm>
      </p:grpSpPr>
      <p:cxnSp>
        <p:nvCxnSpPr>
          <p:cNvPr id="252" name="Google Shape;252;p27"/>
          <p:cNvCxnSpPr/>
          <p:nvPr/>
        </p:nvCxnSpPr>
        <p:spPr>
          <a:xfrm>
            <a:off x="602395" y="1040418"/>
            <a:ext cx="8100" cy="4093800"/>
          </a:xfrm>
          <a:prstGeom prst="straightConnector1">
            <a:avLst/>
          </a:prstGeom>
          <a:noFill/>
          <a:ln w="38100" cap="flat" cmpd="sng">
            <a:solidFill>
              <a:srgbClr val="6AA84F"/>
            </a:solidFill>
            <a:prstDash val="solid"/>
            <a:round/>
            <a:headEnd type="none" w="sm" len="sm"/>
            <a:tailEnd type="none" w="sm" len="sm"/>
          </a:ln>
        </p:spPr>
      </p:cxnSp>
      <p:pic>
        <p:nvPicPr>
          <p:cNvPr id="253" name="Google Shape;253;p27"/>
          <p:cNvPicPr preferRelativeResize="0"/>
          <p:nvPr/>
        </p:nvPicPr>
        <p:blipFill rotWithShape="1">
          <a:blip r:embed="rId3">
            <a:alphaModFix/>
          </a:blip>
          <a:srcRect/>
          <a:stretch/>
        </p:blipFill>
        <p:spPr>
          <a:xfrm>
            <a:off x="197537" y="154076"/>
            <a:ext cx="817827" cy="792722"/>
          </a:xfrm>
          <a:prstGeom prst="rect">
            <a:avLst/>
          </a:prstGeom>
          <a:noFill/>
          <a:ln>
            <a:noFill/>
          </a:ln>
        </p:spPr>
      </p:pic>
      <p:cxnSp>
        <p:nvCxnSpPr>
          <p:cNvPr id="254" name="Google Shape;254;p27"/>
          <p:cNvCxnSpPr/>
          <p:nvPr/>
        </p:nvCxnSpPr>
        <p:spPr>
          <a:xfrm flipH="1">
            <a:off x="589500" y="5134250"/>
            <a:ext cx="8568900" cy="11700"/>
          </a:xfrm>
          <a:prstGeom prst="straightConnector1">
            <a:avLst/>
          </a:prstGeom>
          <a:noFill/>
          <a:ln w="38100" cap="flat" cmpd="sng">
            <a:solidFill>
              <a:srgbClr val="6AA84F"/>
            </a:solidFill>
            <a:prstDash val="solid"/>
            <a:round/>
            <a:headEnd type="none" w="sm" len="sm"/>
            <a:tailEnd type="none" w="sm" len="sm"/>
          </a:ln>
        </p:spPr>
      </p:cxnSp>
      <p:pic>
        <p:nvPicPr>
          <p:cNvPr id="255" name="Google Shape;255;p27"/>
          <p:cNvPicPr preferRelativeResize="0"/>
          <p:nvPr/>
        </p:nvPicPr>
        <p:blipFill rotWithShape="1">
          <a:blip r:embed="rId4">
            <a:alphaModFix/>
          </a:blip>
          <a:srcRect/>
          <a:stretch/>
        </p:blipFill>
        <p:spPr>
          <a:xfrm>
            <a:off x="7279200" y="4609750"/>
            <a:ext cx="1648699" cy="470950"/>
          </a:xfrm>
          <a:prstGeom prst="rect">
            <a:avLst/>
          </a:prstGeom>
          <a:noFill/>
          <a:ln>
            <a:noFill/>
          </a:ln>
        </p:spPr>
      </p:pic>
      <p:sp>
        <p:nvSpPr>
          <p:cNvPr id="256" name="Google Shape;256;p27"/>
          <p:cNvSpPr txBox="1"/>
          <p:nvPr/>
        </p:nvSpPr>
        <p:spPr>
          <a:xfrm>
            <a:off x="1132950" y="247425"/>
            <a:ext cx="6878100" cy="3998700"/>
          </a:xfrm>
          <a:prstGeom prst="rect">
            <a:avLst/>
          </a:prstGeom>
          <a:noFill/>
          <a:ln>
            <a:noFill/>
          </a:ln>
        </p:spPr>
        <p:txBody>
          <a:bodyPr spcFirstLastPara="1" wrap="square" lIns="91425" tIns="91425" rIns="91425" bIns="91425" anchor="t" anchorCtr="0">
            <a:noAutofit/>
          </a:bodyPr>
          <a:lstStyle/>
          <a:p>
            <a:pPr marL="457200" marR="0" lvl="0" indent="0" algn="l" rtl="0">
              <a:lnSpc>
                <a:spcPct val="115000"/>
              </a:lnSpc>
              <a:spcBef>
                <a:spcPts val="0"/>
              </a:spcBef>
              <a:spcAft>
                <a:spcPts val="0"/>
              </a:spcAft>
              <a:buClr>
                <a:srgbClr val="000000"/>
              </a:buClr>
              <a:buSzPts val="1450"/>
              <a:buFont typeface="Arial"/>
              <a:buNone/>
            </a:pPr>
            <a:endParaRPr sz="1450" b="0" i="0" u="none" strike="noStrike" cap="none">
              <a:solidFill>
                <a:srgbClr val="4C4C4C"/>
              </a:solidFill>
              <a:highlight>
                <a:srgbClr val="FFFFFF"/>
              </a:highlight>
              <a:latin typeface="Arial"/>
              <a:ea typeface="Arial"/>
              <a:cs typeface="Arial"/>
              <a:sym typeface="Arial"/>
            </a:endParaRPr>
          </a:p>
          <a:p>
            <a:pPr marL="0" marR="0" lvl="0" indent="0" algn="l" rtl="0">
              <a:lnSpc>
                <a:spcPct val="115000"/>
              </a:lnSpc>
              <a:spcBef>
                <a:spcPts val="0"/>
              </a:spcBef>
              <a:spcAft>
                <a:spcPts val="0"/>
              </a:spcAft>
              <a:buClr>
                <a:srgbClr val="000000"/>
              </a:buClr>
              <a:buSzPts val="2000"/>
              <a:buFont typeface="Arial"/>
              <a:buNone/>
            </a:pPr>
            <a:endParaRPr sz="2000" b="0" i="0" u="none" strike="noStrike" cap="none">
              <a:solidFill>
                <a:schemeClr val="dk1"/>
              </a:solidFill>
              <a:highlight>
                <a:srgbClr val="FFFFFF"/>
              </a:highlight>
              <a:latin typeface="Arial"/>
              <a:ea typeface="Arial"/>
              <a:cs typeface="Arial"/>
              <a:sym typeface="Arial"/>
            </a:endParaRPr>
          </a:p>
        </p:txBody>
      </p:sp>
      <p:sp>
        <p:nvSpPr>
          <p:cNvPr id="257" name="Google Shape;257;p27"/>
          <p:cNvSpPr txBox="1"/>
          <p:nvPr/>
        </p:nvSpPr>
        <p:spPr>
          <a:xfrm>
            <a:off x="1380500" y="496325"/>
            <a:ext cx="4084500" cy="3478200"/>
          </a:xfrm>
          <a:prstGeom prst="rect">
            <a:avLst/>
          </a:prstGeom>
          <a:noFill/>
          <a:ln>
            <a:noFill/>
          </a:ln>
        </p:spPr>
        <p:txBody>
          <a:bodyPr spcFirstLastPara="1" wrap="square" lIns="91425" tIns="91425" rIns="91425" bIns="91425" anchor="t" anchorCtr="0">
            <a:noAutofit/>
          </a:bodyPr>
          <a:lstStyle/>
          <a:p>
            <a:pPr marL="0" marR="0" lvl="0" indent="0" algn="ctr" rtl="0">
              <a:lnSpc>
                <a:spcPct val="100000"/>
              </a:lnSpc>
              <a:spcBef>
                <a:spcPts val="0"/>
              </a:spcBef>
              <a:spcAft>
                <a:spcPts val="0"/>
              </a:spcAft>
              <a:buClr>
                <a:srgbClr val="000000"/>
              </a:buClr>
              <a:buSzPts val="1800"/>
              <a:buFont typeface="Arial"/>
              <a:buNone/>
            </a:pPr>
            <a:r>
              <a:rPr lang="en" sz="1800" b="1" u="sng">
                <a:solidFill>
                  <a:schemeClr val="dk1"/>
                </a:solidFill>
                <a:highlight>
                  <a:schemeClr val="lt1"/>
                </a:highlight>
              </a:rPr>
              <a:t>Klausimai d</a:t>
            </a:r>
            <a:r>
              <a:rPr lang="en" sz="1800" b="1" i="0" u="sng" strike="noStrike" cap="none">
                <a:solidFill>
                  <a:schemeClr val="dk1"/>
                </a:solidFill>
                <a:highlight>
                  <a:schemeClr val="lt1"/>
                </a:highlight>
                <a:latin typeface="Arial"/>
                <a:ea typeface="Arial"/>
                <a:cs typeface="Arial"/>
                <a:sym typeface="Arial"/>
              </a:rPr>
              <a:t>is</a:t>
            </a:r>
            <a:r>
              <a:rPr lang="en" sz="1800" b="1" u="sng">
                <a:solidFill>
                  <a:schemeClr val="dk1"/>
                </a:solidFill>
                <a:highlight>
                  <a:schemeClr val="lt1"/>
                </a:highlight>
              </a:rPr>
              <a:t>kusijai</a:t>
            </a:r>
            <a:endParaRPr sz="1800" b="1" i="0" u="sng" strike="noStrike" cap="none">
              <a:solidFill>
                <a:schemeClr val="dk1"/>
              </a:solidFill>
              <a:highlight>
                <a:schemeClr val="lt1"/>
              </a:highlight>
              <a:latin typeface="Arial"/>
              <a:ea typeface="Arial"/>
              <a:cs typeface="Arial"/>
              <a:sym typeface="Arial"/>
            </a:endParaRPr>
          </a:p>
          <a:p>
            <a:pPr marL="0" marR="0" lvl="0" indent="0" algn="just" rtl="0">
              <a:lnSpc>
                <a:spcPct val="100000"/>
              </a:lnSpc>
              <a:spcBef>
                <a:spcPts val="0"/>
              </a:spcBef>
              <a:spcAft>
                <a:spcPts val="0"/>
              </a:spcAft>
              <a:buClr>
                <a:srgbClr val="000000"/>
              </a:buClr>
              <a:buSzPts val="1800"/>
              <a:buFont typeface="Arial"/>
              <a:buNone/>
            </a:pPr>
            <a:endParaRPr sz="1800" b="1" i="0" u="sng" strike="noStrike" cap="none">
              <a:solidFill>
                <a:schemeClr val="dk1"/>
              </a:solidFill>
              <a:highlight>
                <a:schemeClr val="lt1"/>
              </a:highlight>
              <a:latin typeface="Arial"/>
              <a:ea typeface="Arial"/>
              <a:cs typeface="Arial"/>
              <a:sym typeface="Arial"/>
            </a:endParaRPr>
          </a:p>
          <a:p>
            <a:pPr marL="609600" marR="0" lvl="0" indent="-330200" algn="l" rtl="0">
              <a:lnSpc>
                <a:spcPct val="100000"/>
              </a:lnSpc>
              <a:spcBef>
                <a:spcPts val="0"/>
              </a:spcBef>
              <a:spcAft>
                <a:spcPts val="0"/>
              </a:spcAft>
              <a:buClr>
                <a:schemeClr val="dk1"/>
              </a:buClr>
              <a:buSzPts val="1600"/>
              <a:buFont typeface="Arial"/>
              <a:buChar char="●"/>
            </a:pPr>
            <a:r>
              <a:rPr lang="en" sz="1600">
                <a:solidFill>
                  <a:schemeClr val="dk1"/>
                </a:solidFill>
              </a:rPr>
              <a:t>Kodėl į pokytį  pereinant nuo linijinės prie žiedinės ekonomikos svarbu įtraukti apgyvendinimo ir maisto paslaugų teikėjus? </a:t>
            </a:r>
            <a:endParaRPr sz="1600">
              <a:solidFill>
                <a:schemeClr val="dk1"/>
              </a:solidFill>
            </a:endParaRPr>
          </a:p>
          <a:p>
            <a:pPr marL="457200" marR="0" lvl="0" indent="0" algn="just" rtl="0">
              <a:lnSpc>
                <a:spcPct val="100000"/>
              </a:lnSpc>
              <a:spcBef>
                <a:spcPts val="0"/>
              </a:spcBef>
              <a:spcAft>
                <a:spcPts val="0"/>
              </a:spcAft>
              <a:buClr>
                <a:srgbClr val="000000"/>
              </a:buClr>
              <a:buSzPts val="1600"/>
              <a:buFont typeface="Arial"/>
              <a:buNone/>
            </a:pPr>
            <a:endParaRPr sz="1600" b="0" i="0" u="none" strike="noStrike" cap="none">
              <a:solidFill>
                <a:schemeClr val="dk1"/>
              </a:solidFill>
              <a:latin typeface="Arial"/>
              <a:ea typeface="Arial"/>
              <a:cs typeface="Arial"/>
              <a:sym typeface="Arial"/>
            </a:endParaRPr>
          </a:p>
          <a:p>
            <a:pPr marL="609600" marR="0" lvl="0" indent="-330200" algn="l" rtl="0">
              <a:lnSpc>
                <a:spcPct val="100000"/>
              </a:lnSpc>
              <a:spcBef>
                <a:spcPts val="0"/>
              </a:spcBef>
              <a:spcAft>
                <a:spcPts val="0"/>
              </a:spcAft>
              <a:buClr>
                <a:schemeClr val="dk1"/>
              </a:buClr>
              <a:buSzPts val="1600"/>
              <a:buFont typeface="Arial"/>
              <a:buChar char="●"/>
            </a:pPr>
            <a:r>
              <a:rPr lang="en" sz="1600">
                <a:solidFill>
                  <a:schemeClr val="dk1"/>
                </a:solidFill>
              </a:rPr>
              <a:t>Surašykite veiksnius, kurie yra svarbūs tvarioms apgyvendinimo ir maisto paslaugoms, pagal svarbumą jūsų asmeniniu požiūriu ir paaiškinkite tokį savo pasirinkimą. </a:t>
            </a:r>
            <a:endParaRPr>
              <a:solidFill>
                <a:schemeClr val="dk1"/>
              </a:solidFill>
            </a:endParaRPr>
          </a:p>
          <a:p>
            <a:pPr marL="457200" marR="0" lvl="0" indent="0" algn="just" rtl="0">
              <a:lnSpc>
                <a:spcPct val="100000"/>
              </a:lnSpc>
              <a:spcBef>
                <a:spcPts val="0"/>
              </a:spcBef>
              <a:spcAft>
                <a:spcPts val="0"/>
              </a:spcAft>
              <a:buNone/>
            </a:pPr>
            <a:endParaRPr sz="1600">
              <a:solidFill>
                <a:schemeClr val="dk1"/>
              </a:solidFill>
            </a:endParaRPr>
          </a:p>
          <a:p>
            <a:pPr marL="0" marR="0" lvl="0" indent="0" algn="just" rtl="0">
              <a:lnSpc>
                <a:spcPct val="100000"/>
              </a:lnSpc>
              <a:spcBef>
                <a:spcPts val="0"/>
              </a:spcBef>
              <a:spcAft>
                <a:spcPts val="0"/>
              </a:spcAft>
              <a:buClr>
                <a:srgbClr val="000000"/>
              </a:buClr>
              <a:buSzPts val="1600"/>
              <a:buFont typeface="Arial"/>
              <a:buNone/>
            </a:pPr>
            <a:endParaRPr sz="1600" b="0" i="0" u="none" strike="noStrike" cap="none">
              <a:solidFill>
                <a:schemeClr val="dk1"/>
              </a:solidFill>
              <a:latin typeface="Arial"/>
              <a:ea typeface="Arial"/>
              <a:cs typeface="Arial"/>
              <a:sym typeface="Arial"/>
            </a:endParaRPr>
          </a:p>
          <a:p>
            <a:pPr marL="0" marR="0" lvl="0" indent="0" algn="just" rtl="0">
              <a:lnSpc>
                <a:spcPct val="100000"/>
              </a:lnSpc>
              <a:spcBef>
                <a:spcPts val="0"/>
              </a:spcBef>
              <a:spcAft>
                <a:spcPts val="0"/>
              </a:spcAft>
              <a:buClr>
                <a:srgbClr val="000000"/>
              </a:buClr>
              <a:buSzPts val="1600"/>
              <a:buFont typeface="Arial"/>
              <a:buNone/>
            </a:pPr>
            <a:endParaRPr sz="1600" b="0" i="0" u="none" strike="noStrike" cap="none">
              <a:solidFill>
                <a:schemeClr val="dk1"/>
              </a:solidFill>
              <a:latin typeface="Arial"/>
              <a:ea typeface="Arial"/>
              <a:cs typeface="Arial"/>
              <a:sym typeface="Arial"/>
            </a:endParaRPr>
          </a:p>
          <a:p>
            <a:pPr marL="457200" marR="0" lvl="0" indent="0" algn="just" rtl="0">
              <a:lnSpc>
                <a:spcPct val="100000"/>
              </a:lnSpc>
              <a:spcBef>
                <a:spcPts val="0"/>
              </a:spcBef>
              <a:spcAft>
                <a:spcPts val="0"/>
              </a:spcAft>
              <a:buClr>
                <a:srgbClr val="000000"/>
              </a:buClr>
              <a:buSzPts val="1600"/>
              <a:buFont typeface="Arial"/>
              <a:buNone/>
            </a:pPr>
            <a:endParaRPr sz="1600" b="0" i="0" u="none" strike="noStrike" cap="none">
              <a:solidFill>
                <a:schemeClr val="dk1"/>
              </a:solidFill>
              <a:latin typeface="Arial"/>
              <a:ea typeface="Arial"/>
              <a:cs typeface="Arial"/>
              <a:sym typeface="Arial"/>
            </a:endParaRPr>
          </a:p>
          <a:p>
            <a:pPr marL="457200" marR="0" lvl="0" indent="0" algn="just" rtl="0">
              <a:lnSpc>
                <a:spcPct val="100000"/>
              </a:lnSpc>
              <a:spcBef>
                <a:spcPts val="0"/>
              </a:spcBef>
              <a:spcAft>
                <a:spcPts val="0"/>
              </a:spcAft>
              <a:buClr>
                <a:srgbClr val="000000"/>
              </a:buClr>
              <a:buSzPts val="1600"/>
              <a:buFont typeface="Arial"/>
              <a:buNone/>
            </a:pPr>
            <a:endParaRPr sz="1600" b="0" i="0" u="none" strike="noStrike" cap="none">
              <a:solidFill>
                <a:schemeClr val="dk1"/>
              </a:solidFill>
              <a:latin typeface="Arial"/>
              <a:ea typeface="Arial"/>
              <a:cs typeface="Arial"/>
              <a:sym typeface="Arial"/>
            </a:endParaRPr>
          </a:p>
          <a:p>
            <a:pPr marL="0" marR="0" lvl="0" indent="0" algn="just" rtl="0">
              <a:lnSpc>
                <a:spcPct val="100000"/>
              </a:lnSpc>
              <a:spcBef>
                <a:spcPts val="0"/>
              </a:spcBef>
              <a:spcAft>
                <a:spcPts val="0"/>
              </a:spcAft>
              <a:buClr>
                <a:srgbClr val="000000"/>
              </a:buClr>
              <a:buSzPts val="1600"/>
              <a:buFont typeface="Arial"/>
              <a:buNone/>
            </a:pPr>
            <a:endParaRPr sz="1600" b="0" i="0" u="none" strike="noStrike" cap="none">
              <a:solidFill>
                <a:schemeClr val="dk1"/>
              </a:solidFill>
              <a:latin typeface="Arial"/>
              <a:ea typeface="Arial"/>
              <a:cs typeface="Arial"/>
              <a:sym typeface="Arial"/>
            </a:endParaRPr>
          </a:p>
          <a:p>
            <a:pPr marL="457200" marR="0" lvl="0" indent="0" algn="just" rtl="0">
              <a:lnSpc>
                <a:spcPct val="100000"/>
              </a:lnSpc>
              <a:spcBef>
                <a:spcPts val="0"/>
              </a:spcBef>
              <a:spcAft>
                <a:spcPts val="0"/>
              </a:spcAft>
              <a:buClr>
                <a:srgbClr val="000000"/>
              </a:buClr>
              <a:buSzPts val="1600"/>
              <a:buFont typeface="Arial"/>
              <a:buNone/>
            </a:pPr>
            <a:endParaRPr sz="1600" b="1" i="0" u="sng" strike="noStrike" cap="none">
              <a:solidFill>
                <a:schemeClr val="dk1"/>
              </a:solidFill>
              <a:highlight>
                <a:schemeClr val="lt1"/>
              </a:highlight>
              <a:latin typeface="Arial"/>
              <a:ea typeface="Arial"/>
              <a:cs typeface="Arial"/>
              <a:sym typeface="Arial"/>
            </a:endParaRPr>
          </a:p>
          <a:p>
            <a:pPr marL="0" marR="0" lvl="0" indent="0" algn="l" rtl="0">
              <a:lnSpc>
                <a:spcPct val="115000"/>
              </a:lnSpc>
              <a:spcBef>
                <a:spcPts val="0"/>
              </a:spcBef>
              <a:spcAft>
                <a:spcPts val="0"/>
              </a:spcAft>
              <a:buClr>
                <a:srgbClr val="000000"/>
              </a:buClr>
              <a:buSzPts val="1450"/>
              <a:buFont typeface="Arial"/>
              <a:buNone/>
            </a:pPr>
            <a:endParaRPr sz="1450" b="0" i="0" u="none" strike="noStrike" cap="none">
              <a:solidFill>
                <a:srgbClr val="4C4C4C"/>
              </a:solidFill>
              <a:highlight>
                <a:srgbClr val="FFFFFF"/>
              </a:highlight>
              <a:latin typeface="Arial"/>
              <a:ea typeface="Arial"/>
              <a:cs typeface="Arial"/>
              <a:sym typeface="Arial"/>
            </a:endParaRPr>
          </a:p>
          <a:p>
            <a:pPr marL="0" marR="0" lvl="0" indent="0" algn="l" rtl="0">
              <a:lnSpc>
                <a:spcPct val="115000"/>
              </a:lnSpc>
              <a:spcBef>
                <a:spcPts val="0"/>
              </a:spcBef>
              <a:spcAft>
                <a:spcPts val="0"/>
              </a:spcAft>
              <a:buClr>
                <a:srgbClr val="000000"/>
              </a:buClr>
              <a:buSzPts val="1450"/>
              <a:buFont typeface="Arial"/>
              <a:buNone/>
            </a:pPr>
            <a:endParaRPr sz="1450" b="0" i="0" u="none" strike="noStrike" cap="none">
              <a:solidFill>
                <a:srgbClr val="4C4C4C"/>
              </a:solidFill>
              <a:highlight>
                <a:srgbClr val="FFFFFF"/>
              </a:highlight>
              <a:latin typeface="Arial"/>
              <a:ea typeface="Arial"/>
              <a:cs typeface="Arial"/>
              <a:sym typeface="Arial"/>
            </a:endParaRPr>
          </a:p>
          <a:p>
            <a:pPr marL="0" marR="0" lvl="0" indent="0" algn="l" rtl="0">
              <a:lnSpc>
                <a:spcPct val="115000"/>
              </a:lnSpc>
              <a:spcBef>
                <a:spcPts val="0"/>
              </a:spcBef>
              <a:spcAft>
                <a:spcPts val="0"/>
              </a:spcAft>
              <a:buClr>
                <a:srgbClr val="000000"/>
              </a:buClr>
              <a:buSzPts val="1450"/>
              <a:buFont typeface="Arial"/>
              <a:buNone/>
            </a:pPr>
            <a:endParaRPr sz="1450" b="1" i="0" u="sng" strike="noStrike" cap="none">
              <a:solidFill>
                <a:srgbClr val="4C4C4C"/>
              </a:solidFill>
              <a:highlight>
                <a:srgbClr val="FFFFFF"/>
              </a:highlight>
              <a:latin typeface="Arial"/>
              <a:ea typeface="Arial"/>
              <a:cs typeface="Arial"/>
              <a:sym typeface="Arial"/>
            </a:endParaRPr>
          </a:p>
          <a:p>
            <a:pPr marL="0" marR="0" lvl="0" indent="0" algn="l" rtl="0">
              <a:lnSpc>
                <a:spcPct val="115000"/>
              </a:lnSpc>
              <a:spcBef>
                <a:spcPts val="0"/>
              </a:spcBef>
              <a:spcAft>
                <a:spcPts val="0"/>
              </a:spcAft>
              <a:buClr>
                <a:srgbClr val="000000"/>
              </a:buClr>
              <a:buSzPts val="1450"/>
              <a:buFont typeface="Arial"/>
              <a:buNone/>
            </a:pPr>
            <a:endParaRPr sz="1450" b="1" i="0" u="sng" strike="noStrike" cap="none">
              <a:solidFill>
                <a:srgbClr val="4C4C4C"/>
              </a:solidFill>
              <a:highlight>
                <a:srgbClr val="FFFFFF"/>
              </a:highlight>
              <a:latin typeface="Arial"/>
              <a:ea typeface="Arial"/>
              <a:cs typeface="Arial"/>
              <a:sym typeface="Arial"/>
            </a:endParaRPr>
          </a:p>
          <a:p>
            <a:pPr marL="0" marR="0" lvl="0" indent="0" algn="l" rtl="0">
              <a:lnSpc>
                <a:spcPct val="115000"/>
              </a:lnSpc>
              <a:spcBef>
                <a:spcPts val="0"/>
              </a:spcBef>
              <a:spcAft>
                <a:spcPts val="0"/>
              </a:spcAft>
              <a:buClr>
                <a:srgbClr val="000000"/>
              </a:buClr>
              <a:buSzPts val="1450"/>
              <a:buFont typeface="Arial"/>
              <a:buNone/>
            </a:pPr>
            <a:endParaRPr sz="1450" b="1" i="0" u="sng" strike="noStrike" cap="none">
              <a:solidFill>
                <a:srgbClr val="4C4C4C"/>
              </a:solidFill>
              <a:highlight>
                <a:srgbClr val="FFFFFF"/>
              </a:highlight>
              <a:latin typeface="Arial"/>
              <a:ea typeface="Arial"/>
              <a:cs typeface="Arial"/>
              <a:sym typeface="Arial"/>
            </a:endParaRPr>
          </a:p>
          <a:p>
            <a:pPr marL="0" marR="0" lvl="0" indent="0" algn="l" rtl="0">
              <a:lnSpc>
                <a:spcPct val="115000"/>
              </a:lnSpc>
              <a:spcBef>
                <a:spcPts val="0"/>
              </a:spcBef>
              <a:spcAft>
                <a:spcPts val="0"/>
              </a:spcAft>
              <a:buClr>
                <a:srgbClr val="000000"/>
              </a:buClr>
              <a:buSzPts val="1450"/>
              <a:buFont typeface="Arial"/>
              <a:buNone/>
            </a:pPr>
            <a:endParaRPr sz="1450" b="1" i="0" u="sng" strike="noStrike" cap="none">
              <a:solidFill>
                <a:srgbClr val="4C4C4C"/>
              </a:solidFill>
              <a:highlight>
                <a:srgbClr val="FFFFFF"/>
              </a:highlight>
              <a:latin typeface="Arial"/>
              <a:ea typeface="Arial"/>
              <a:cs typeface="Arial"/>
              <a:sym typeface="Arial"/>
            </a:endParaRPr>
          </a:p>
          <a:p>
            <a:pPr marL="0" marR="0" lvl="0" indent="0" algn="l" rtl="0">
              <a:lnSpc>
                <a:spcPct val="115000"/>
              </a:lnSpc>
              <a:spcBef>
                <a:spcPts val="0"/>
              </a:spcBef>
              <a:spcAft>
                <a:spcPts val="0"/>
              </a:spcAft>
              <a:buClr>
                <a:srgbClr val="000000"/>
              </a:buClr>
              <a:buSzPts val="1450"/>
              <a:buFont typeface="Arial"/>
              <a:buNone/>
            </a:pPr>
            <a:endParaRPr sz="1450" b="1" i="0" u="sng" strike="noStrike" cap="none">
              <a:solidFill>
                <a:srgbClr val="4C4C4C"/>
              </a:solidFill>
              <a:highlight>
                <a:srgbClr val="FFFFFF"/>
              </a:highlight>
              <a:latin typeface="Arial"/>
              <a:ea typeface="Arial"/>
              <a:cs typeface="Arial"/>
              <a:sym typeface="Arial"/>
            </a:endParaRPr>
          </a:p>
          <a:p>
            <a:pPr marL="0" marR="0" lvl="0" indent="0" algn="l" rtl="0">
              <a:lnSpc>
                <a:spcPct val="115000"/>
              </a:lnSpc>
              <a:spcBef>
                <a:spcPts val="0"/>
              </a:spcBef>
              <a:spcAft>
                <a:spcPts val="0"/>
              </a:spcAft>
              <a:buClr>
                <a:srgbClr val="000000"/>
              </a:buClr>
              <a:buSzPts val="1450"/>
              <a:buFont typeface="Arial"/>
              <a:buNone/>
            </a:pPr>
            <a:endParaRPr sz="1450" b="1" i="0" u="sng" strike="noStrike" cap="none">
              <a:solidFill>
                <a:srgbClr val="4C4C4C"/>
              </a:solidFill>
              <a:highlight>
                <a:srgbClr val="FFFFFF"/>
              </a:highlight>
              <a:latin typeface="Arial"/>
              <a:ea typeface="Arial"/>
              <a:cs typeface="Arial"/>
              <a:sym typeface="Arial"/>
            </a:endParaRPr>
          </a:p>
          <a:p>
            <a:pPr marL="0" marR="0" lvl="0" indent="0" algn="l" rtl="0">
              <a:lnSpc>
                <a:spcPct val="115000"/>
              </a:lnSpc>
              <a:spcBef>
                <a:spcPts val="0"/>
              </a:spcBef>
              <a:spcAft>
                <a:spcPts val="0"/>
              </a:spcAft>
              <a:buClr>
                <a:srgbClr val="000000"/>
              </a:buClr>
              <a:buSzPts val="1450"/>
              <a:buFont typeface="Arial"/>
              <a:buNone/>
            </a:pPr>
            <a:endParaRPr sz="1450" b="0" i="0" u="none" strike="noStrike" cap="none">
              <a:solidFill>
                <a:srgbClr val="4C4C4C"/>
              </a:solidFill>
              <a:highlight>
                <a:srgbClr val="FFFFFF"/>
              </a:highlight>
              <a:latin typeface="Arial"/>
              <a:ea typeface="Arial"/>
              <a:cs typeface="Arial"/>
              <a:sym typeface="Arial"/>
            </a:endParaRPr>
          </a:p>
          <a:p>
            <a:pPr marL="0" marR="0" lvl="0" indent="0" algn="l" rtl="0">
              <a:lnSpc>
                <a:spcPct val="115000"/>
              </a:lnSpc>
              <a:spcBef>
                <a:spcPts val="0"/>
              </a:spcBef>
              <a:spcAft>
                <a:spcPts val="0"/>
              </a:spcAft>
              <a:buClr>
                <a:srgbClr val="000000"/>
              </a:buClr>
              <a:buSzPts val="1450"/>
              <a:buFont typeface="Arial"/>
              <a:buNone/>
            </a:pPr>
            <a:endParaRPr sz="1450" b="0" i="0" u="none" strike="noStrike" cap="none">
              <a:solidFill>
                <a:srgbClr val="4C4C4C"/>
              </a:solidFill>
              <a:highlight>
                <a:srgbClr val="FFFFFF"/>
              </a:highlight>
              <a:latin typeface="Arial"/>
              <a:ea typeface="Arial"/>
              <a:cs typeface="Arial"/>
              <a:sym typeface="Arial"/>
            </a:endParaRPr>
          </a:p>
          <a:p>
            <a:pPr marL="0" marR="0" lvl="0" indent="0" algn="l" rtl="0">
              <a:lnSpc>
                <a:spcPct val="115000"/>
              </a:lnSpc>
              <a:spcBef>
                <a:spcPts val="0"/>
              </a:spcBef>
              <a:spcAft>
                <a:spcPts val="0"/>
              </a:spcAft>
              <a:buClr>
                <a:srgbClr val="000000"/>
              </a:buClr>
              <a:buSzPts val="1450"/>
              <a:buFont typeface="Arial"/>
              <a:buNone/>
            </a:pPr>
            <a:endParaRPr sz="1450" b="0" i="0" u="none" strike="noStrike" cap="none">
              <a:solidFill>
                <a:srgbClr val="4C4C4C"/>
              </a:solidFill>
              <a:highlight>
                <a:srgbClr val="FFFFFF"/>
              </a:highlight>
              <a:latin typeface="Arial"/>
              <a:ea typeface="Arial"/>
              <a:cs typeface="Arial"/>
              <a:sym typeface="Arial"/>
            </a:endParaRPr>
          </a:p>
          <a:p>
            <a:pPr marL="0" marR="0" lvl="0" indent="0" algn="l" rtl="0">
              <a:lnSpc>
                <a:spcPct val="115000"/>
              </a:lnSpc>
              <a:spcBef>
                <a:spcPts val="0"/>
              </a:spcBef>
              <a:spcAft>
                <a:spcPts val="0"/>
              </a:spcAft>
              <a:buClr>
                <a:srgbClr val="000000"/>
              </a:buClr>
              <a:buSzPts val="1450"/>
              <a:buFont typeface="Arial"/>
              <a:buNone/>
            </a:pPr>
            <a:r>
              <a:rPr lang="en" sz="1450" b="0" i="0" u="none" strike="noStrike" cap="none">
                <a:solidFill>
                  <a:srgbClr val="4C4C4C"/>
                </a:solidFill>
                <a:highlight>
                  <a:srgbClr val="FFFFFF"/>
                </a:highlight>
                <a:latin typeface="Arial"/>
                <a:ea typeface="Arial"/>
                <a:cs typeface="Arial"/>
                <a:sym typeface="Arial"/>
              </a:rPr>
              <a:t>  </a:t>
            </a:r>
            <a:endParaRPr sz="1450" b="0" i="0" u="none" strike="noStrike" cap="none">
              <a:solidFill>
                <a:srgbClr val="4C4C4C"/>
              </a:solidFill>
              <a:highlight>
                <a:srgbClr val="FFFFFF"/>
              </a:highlight>
              <a:latin typeface="Arial"/>
              <a:ea typeface="Arial"/>
              <a:cs typeface="Arial"/>
              <a:sym typeface="Arial"/>
            </a:endParaRPr>
          </a:p>
          <a:p>
            <a:pPr marL="0" marR="0" lvl="0" indent="0" algn="l" rtl="0">
              <a:lnSpc>
                <a:spcPct val="115000"/>
              </a:lnSpc>
              <a:spcBef>
                <a:spcPts val="0"/>
              </a:spcBef>
              <a:spcAft>
                <a:spcPts val="0"/>
              </a:spcAft>
              <a:buClr>
                <a:srgbClr val="000000"/>
              </a:buClr>
              <a:buSzPts val="1450"/>
              <a:buFont typeface="Arial"/>
              <a:buNone/>
            </a:pPr>
            <a:endParaRPr sz="1450" b="0" i="0" u="none" strike="noStrike" cap="none">
              <a:solidFill>
                <a:srgbClr val="4C4C4C"/>
              </a:solidFill>
              <a:highlight>
                <a:srgbClr val="FFFFFF"/>
              </a:highlight>
              <a:latin typeface="Arial"/>
              <a:ea typeface="Arial"/>
              <a:cs typeface="Arial"/>
              <a:sym typeface="Arial"/>
            </a:endParaRPr>
          </a:p>
          <a:p>
            <a:pPr marL="0" marR="0" lvl="0" indent="0" algn="l" rtl="0">
              <a:lnSpc>
                <a:spcPct val="115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pic>
        <p:nvPicPr>
          <p:cNvPr id="258" name="Google Shape;258;p27"/>
          <p:cNvPicPr preferRelativeResize="0"/>
          <p:nvPr/>
        </p:nvPicPr>
        <p:blipFill rotWithShape="1">
          <a:blip r:embed="rId5">
            <a:alphaModFix/>
          </a:blip>
          <a:srcRect l="16796" r="16789"/>
          <a:stretch/>
        </p:blipFill>
        <p:spPr>
          <a:xfrm>
            <a:off x="5641650" y="828425"/>
            <a:ext cx="3214223" cy="3214226"/>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62"/>
        <p:cNvGrpSpPr/>
        <p:nvPr/>
      </p:nvGrpSpPr>
      <p:grpSpPr>
        <a:xfrm>
          <a:off x="0" y="0"/>
          <a:ext cx="0" cy="0"/>
          <a:chOff x="0" y="0"/>
          <a:chExt cx="0" cy="0"/>
        </a:xfrm>
      </p:grpSpPr>
      <p:cxnSp>
        <p:nvCxnSpPr>
          <p:cNvPr id="263" name="Google Shape;263;p28"/>
          <p:cNvCxnSpPr/>
          <p:nvPr/>
        </p:nvCxnSpPr>
        <p:spPr>
          <a:xfrm>
            <a:off x="602395" y="1040418"/>
            <a:ext cx="8100" cy="4093800"/>
          </a:xfrm>
          <a:prstGeom prst="straightConnector1">
            <a:avLst/>
          </a:prstGeom>
          <a:noFill/>
          <a:ln w="38100" cap="flat" cmpd="sng">
            <a:solidFill>
              <a:srgbClr val="6AA84F"/>
            </a:solidFill>
            <a:prstDash val="solid"/>
            <a:round/>
            <a:headEnd type="none" w="sm" len="sm"/>
            <a:tailEnd type="none" w="sm" len="sm"/>
          </a:ln>
        </p:spPr>
      </p:cxnSp>
      <p:pic>
        <p:nvPicPr>
          <p:cNvPr id="264" name="Google Shape;264;p28"/>
          <p:cNvPicPr preferRelativeResize="0"/>
          <p:nvPr/>
        </p:nvPicPr>
        <p:blipFill rotWithShape="1">
          <a:blip r:embed="rId3">
            <a:alphaModFix/>
          </a:blip>
          <a:srcRect/>
          <a:stretch/>
        </p:blipFill>
        <p:spPr>
          <a:xfrm>
            <a:off x="197537" y="154076"/>
            <a:ext cx="817827" cy="792722"/>
          </a:xfrm>
          <a:prstGeom prst="rect">
            <a:avLst/>
          </a:prstGeom>
          <a:noFill/>
          <a:ln>
            <a:noFill/>
          </a:ln>
        </p:spPr>
      </p:pic>
      <p:cxnSp>
        <p:nvCxnSpPr>
          <p:cNvPr id="265" name="Google Shape;265;p28"/>
          <p:cNvCxnSpPr/>
          <p:nvPr/>
        </p:nvCxnSpPr>
        <p:spPr>
          <a:xfrm flipH="1">
            <a:off x="589500" y="5134250"/>
            <a:ext cx="8568900" cy="11700"/>
          </a:xfrm>
          <a:prstGeom prst="straightConnector1">
            <a:avLst/>
          </a:prstGeom>
          <a:noFill/>
          <a:ln w="38100" cap="flat" cmpd="sng">
            <a:solidFill>
              <a:srgbClr val="6AA84F"/>
            </a:solidFill>
            <a:prstDash val="solid"/>
            <a:round/>
            <a:headEnd type="none" w="sm" len="sm"/>
            <a:tailEnd type="none" w="sm" len="sm"/>
          </a:ln>
        </p:spPr>
      </p:cxnSp>
      <p:pic>
        <p:nvPicPr>
          <p:cNvPr id="266" name="Google Shape;266;p28"/>
          <p:cNvPicPr preferRelativeResize="0"/>
          <p:nvPr/>
        </p:nvPicPr>
        <p:blipFill rotWithShape="1">
          <a:blip r:embed="rId4">
            <a:alphaModFix/>
          </a:blip>
          <a:srcRect/>
          <a:stretch/>
        </p:blipFill>
        <p:spPr>
          <a:xfrm>
            <a:off x="7279200" y="4609750"/>
            <a:ext cx="1648699" cy="470950"/>
          </a:xfrm>
          <a:prstGeom prst="rect">
            <a:avLst/>
          </a:prstGeom>
          <a:noFill/>
          <a:ln>
            <a:noFill/>
          </a:ln>
        </p:spPr>
      </p:pic>
      <p:sp>
        <p:nvSpPr>
          <p:cNvPr id="267" name="Google Shape;267;p28"/>
          <p:cNvSpPr txBox="1"/>
          <p:nvPr/>
        </p:nvSpPr>
        <p:spPr>
          <a:xfrm>
            <a:off x="1015375" y="236075"/>
            <a:ext cx="6878100" cy="3998700"/>
          </a:xfrm>
          <a:prstGeom prst="rect">
            <a:avLst/>
          </a:prstGeom>
          <a:noFill/>
          <a:ln>
            <a:noFill/>
          </a:ln>
        </p:spPr>
        <p:txBody>
          <a:bodyPr spcFirstLastPara="1" wrap="square" lIns="91425" tIns="91425" rIns="91425" bIns="91425" anchor="t" anchorCtr="0">
            <a:noAutofit/>
          </a:bodyPr>
          <a:lstStyle/>
          <a:p>
            <a:pPr marL="457200" marR="0" lvl="0" indent="0" algn="l" rtl="0">
              <a:lnSpc>
                <a:spcPct val="115000"/>
              </a:lnSpc>
              <a:spcBef>
                <a:spcPts val="0"/>
              </a:spcBef>
              <a:spcAft>
                <a:spcPts val="0"/>
              </a:spcAft>
              <a:buClr>
                <a:srgbClr val="000000"/>
              </a:buClr>
              <a:buSzPts val="1450"/>
              <a:buFont typeface="Arial"/>
              <a:buNone/>
            </a:pPr>
            <a:endParaRPr sz="1450" b="0" i="0" u="none" strike="noStrike" cap="none">
              <a:solidFill>
                <a:srgbClr val="4C4C4C"/>
              </a:solidFill>
              <a:highlight>
                <a:srgbClr val="FFFFFF"/>
              </a:highlight>
              <a:latin typeface="Arial"/>
              <a:ea typeface="Arial"/>
              <a:cs typeface="Arial"/>
              <a:sym typeface="Arial"/>
            </a:endParaRPr>
          </a:p>
          <a:p>
            <a:pPr marL="0" marR="0" lvl="0" indent="0" algn="l" rtl="0">
              <a:lnSpc>
                <a:spcPct val="115000"/>
              </a:lnSpc>
              <a:spcBef>
                <a:spcPts val="0"/>
              </a:spcBef>
              <a:spcAft>
                <a:spcPts val="0"/>
              </a:spcAft>
              <a:buClr>
                <a:srgbClr val="000000"/>
              </a:buClr>
              <a:buSzPts val="2000"/>
              <a:buFont typeface="Arial"/>
              <a:buNone/>
            </a:pPr>
            <a:endParaRPr sz="2000" b="0" i="0" u="none" strike="noStrike" cap="none">
              <a:solidFill>
                <a:schemeClr val="dk1"/>
              </a:solidFill>
              <a:highlight>
                <a:srgbClr val="FFFFFF"/>
              </a:highlight>
              <a:latin typeface="Arial"/>
              <a:ea typeface="Arial"/>
              <a:cs typeface="Arial"/>
              <a:sym typeface="Arial"/>
            </a:endParaRPr>
          </a:p>
        </p:txBody>
      </p:sp>
      <p:sp>
        <p:nvSpPr>
          <p:cNvPr id="268" name="Google Shape;268;p28"/>
          <p:cNvSpPr txBox="1"/>
          <p:nvPr/>
        </p:nvSpPr>
        <p:spPr>
          <a:xfrm>
            <a:off x="1015375" y="236075"/>
            <a:ext cx="8028600" cy="3478200"/>
          </a:xfrm>
          <a:prstGeom prst="rect">
            <a:avLst/>
          </a:prstGeom>
          <a:noFill/>
          <a:ln>
            <a:noFill/>
          </a:ln>
        </p:spPr>
        <p:txBody>
          <a:bodyPr spcFirstLastPara="1" wrap="square" lIns="91425" tIns="91425" rIns="91425" bIns="91425" anchor="t" anchorCtr="0">
            <a:noAutofit/>
          </a:bodyPr>
          <a:lstStyle/>
          <a:p>
            <a:pPr marL="0" marR="0" lvl="0" indent="0" algn="ctr" rtl="0">
              <a:lnSpc>
                <a:spcPct val="100000"/>
              </a:lnSpc>
              <a:spcBef>
                <a:spcPts val="0"/>
              </a:spcBef>
              <a:spcAft>
                <a:spcPts val="0"/>
              </a:spcAft>
              <a:buClr>
                <a:srgbClr val="000000"/>
              </a:buClr>
              <a:buSzPts val="1800"/>
              <a:buFont typeface="Arial"/>
              <a:buNone/>
            </a:pPr>
            <a:r>
              <a:rPr lang="en" sz="1800" b="1" i="0" u="sng" strike="noStrike" cap="none">
                <a:solidFill>
                  <a:schemeClr val="dk1"/>
                </a:solidFill>
                <a:highlight>
                  <a:schemeClr val="lt1"/>
                </a:highlight>
                <a:latin typeface="Arial"/>
                <a:ea typeface="Arial"/>
                <a:cs typeface="Arial"/>
                <a:sym typeface="Arial"/>
              </a:rPr>
              <a:t>S</a:t>
            </a:r>
            <a:r>
              <a:rPr lang="en" sz="1800" b="1" u="sng">
                <a:solidFill>
                  <a:schemeClr val="dk1"/>
                </a:solidFill>
                <a:highlight>
                  <a:schemeClr val="lt1"/>
                </a:highlight>
              </a:rPr>
              <a:t>antrauka</a:t>
            </a:r>
            <a:endParaRPr sz="1800" b="1" i="0" u="sng" strike="noStrike" cap="none">
              <a:solidFill>
                <a:schemeClr val="dk1"/>
              </a:solidFill>
              <a:highlight>
                <a:schemeClr val="lt1"/>
              </a:highlight>
              <a:latin typeface="Arial"/>
              <a:ea typeface="Arial"/>
              <a:cs typeface="Arial"/>
              <a:sym typeface="Arial"/>
            </a:endParaRPr>
          </a:p>
          <a:p>
            <a:pPr marL="0" marR="0" lvl="0" indent="0" algn="l" rtl="0">
              <a:lnSpc>
                <a:spcPct val="100000"/>
              </a:lnSpc>
              <a:spcBef>
                <a:spcPts val="0"/>
              </a:spcBef>
              <a:spcAft>
                <a:spcPts val="0"/>
              </a:spcAft>
              <a:buClr>
                <a:srgbClr val="000000"/>
              </a:buClr>
              <a:buSzPts val="1600"/>
              <a:buFont typeface="Arial"/>
              <a:buNone/>
            </a:pPr>
            <a:endParaRPr sz="1600" b="1" i="0" u="sng" strike="noStrike" cap="none">
              <a:latin typeface="Arial"/>
              <a:ea typeface="Arial"/>
              <a:cs typeface="Arial"/>
              <a:sym typeface="Arial"/>
            </a:endParaRPr>
          </a:p>
          <a:p>
            <a:pPr marL="457200" marR="0" lvl="0" indent="-330200" algn="l" rtl="0">
              <a:lnSpc>
                <a:spcPct val="100000"/>
              </a:lnSpc>
              <a:spcBef>
                <a:spcPts val="0"/>
              </a:spcBef>
              <a:spcAft>
                <a:spcPts val="0"/>
              </a:spcAft>
              <a:buSzPts val="1600"/>
              <a:buFont typeface="Arial"/>
              <a:buChar char="●"/>
            </a:pPr>
            <a:r>
              <a:rPr lang="en" sz="1600" b="0" i="0" u="none" strike="noStrike" cap="none">
                <a:latin typeface="Arial"/>
                <a:ea typeface="Arial"/>
                <a:cs typeface="Arial"/>
                <a:sym typeface="Arial"/>
              </a:rPr>
              <a:t>A</a:t>
            </a:r>
            <a:r>
              <a:rPr lang="en" sz="1600"/>
              <a:t>pgyvendinimo ir maitinimo paslaugos yra gyvybiškai svarbios turizmo dalys. Kiekvienais metais didžiuliai skaičiai turistų apsilanko daugybėje lankytinų vietų visame pasaulyje. Apibendrinant, turizmo plėtra konkrečioje vietovėje yra tiesiogiai susijusi su tvaraus apgyvendinimo ir maisto sektoriaus vystymusi.</a:t>
            </a:r>
            <a:endParaRPr sz="1600"/>
          </a:p>
          <a:p>
            <a:pPr marL="457200" marR="0" lvl="0" indent="0" algn="just" rtl="0">
              <a:lnSpc>
                <a:spcPct val="100000"/>
              </a:lnSpc>
              <a:spcBef>
                <a:spcPts val="0"/>
              </a:spcBef>
              <a:spcAft>
                <a:spcPts val="0"/>
              </a:spcAft>
              <a:buClr>
                <a:srgbClr val="000000"/>
              </a:buClr>
              <a:buSzPts val="1600"/>
              <a:buFont typeface="Arial"/>
              <a:buNone/>
            </a:pPr>
            <a:endParaRPr sz="1600" b="0" i="0" u="none" strike="noStrike" cap="none">
              <a:latin typeface="Arial"/>
              <a:ea typeface="Arial"/>
              <a:cs typeface="Arial"/>
              <a:sym typeface="Arial"/>
            </a:endParaRPr>
          </a:p>
          <a:p>
            <a:pPr marL="457200" marR="0" lvl="0" indent="-330200" algn="just" rtl="0">
              <a:lnSpc>
                <a:spcPct val="100000"/>
              </a:lnSpc>
              <a:spcBef>
                <a:spcPts val="0"/>
              </a:spcBef>
              <a:spcAft>
                <a:spcPts val="0"/>
              </a:spcAft>
              <a:buSzPts val="1600"/>
              <a:buFont typeface="Arial"/>
              <a:buChar char="●"/>
            </a:pPr>
            <a:r>
              <a:rPr lang="en" sz="1600"/>
              <a:t>Žiediškumas ir tvarumas turi apimti apgyvendinimo ir maitinimo paslaugas. Taip pasiekiamas efektyvesnis išteklių naudojimas kartu su ryškiu taršos lygio sumažinimu, tuo pačiu prisidedama prie sistemiško klimato kaitos mažinimo šio sektoriaus kuriamos vertės grandinėse ir susijusiuose ekonominiuose sektoriuose. </a:t>
            </a:r>
            <a:endParaRPr/>
          </a:p>
          <a:p>
            <a:pPr marL="457200" marR="0" lvl="0" indent="0" algn="just" rtl="0">
              <a:lnSpc>
                <a:spcPct val="100000"/>
              </a:lnSpc>
              <a:spcBef>
                <a:spcPts val="0"/>
              </a:spcBef>
              <a:spcAft>
                <a:spcPts val="0"/>
              </a:spcAft>
              <a:buClr>
                <a:srgbClr val="000000"/>
              </a:buClr>
              <a:buSzPts val="1600"/>
              <a:buFont typeface="Arial"/>
              <a:buNone/>
            </a:pPr>
            <a:endParaRPr sz="1600" b="0" i="0" u="none" strike="noStrike" cap="none">
              <a:solidFill>
                <a:schemeClr val="dk1"/>
              </a:solidFill>
              <a:latin typeface="Arial"/>
              <a:ea typeface="Arial"/>
              <a:cs typeface="Arial"/>
              <a:sym typeface="Arial"/>
            </a:endParaRPr>
          </a:p>
          <a:p>
            <a:pPr marL="457200" marR="0" lvl="0" indent="-330200" algn="l" rtl="0">
              <a:lnSpc>
                <a:spcPct val="100000"/>
              </a:lnSpc>
              <a:spcBef>
                <a:spcPts val="0"/>
              </a:spcBef>
              <a:spcAft>
                <a:spcPts val="0"/>
              </a:spcAft>
              <a:buClr>
                <a:schemeClr val="dk1"/>
              </a:buClr>
              <a:buSzPts val="1600"/>
              <a:buFont typeface="Arial"/>
              <a:buChar char="●"/>
            </a:pPr>
            <a:r>
              <a:rPr lang="en" sz="1600">
                <a:solidFill>
                  <a:schemeClr val="dk1"/>
                </a:solidFill>
              </a:rPr>
              <a:t>Kad galėtumėte suprasti, ką jūs galite padaryti, kad pagerintumėte savo viešbučio poveikį gamtai, turite žinoti, nuo ko pradėti. Išanalizuokite tokias sritis  kaip vandens sunaudojimas, perdirbtus ar atnaujintus baldus, energijos suvartojimą, puošybą, atliekas, transportą ir su tuo susijusią žiedinę pasiūlos grandinę. </a:t>
            </a:r>
            <a:endParaRPr>
              <a:solidFill>
                <a:schemeClr val="dk1"/>
              </a:solidFill>
            </a:endParaRPr>
          </a:p>
          <a:p>
            <a:pPr marL="368300" lvl="0" indent="-139700" algn="just" rtl="0">
              <a:lnSpc>
                <a:spcPct val="150000"/>
              </a:lnSpc>
              <a:spcBef>
                <a:spcPts val="0"/>
              </a:spcBef>
              <a:spcAft>
                <a:spcPts val="0"/>
              </a:spcAft>
              <a:buNone/>
            </a:pPr>
            <a:endParaRPr sz="1200">
              <a:solidFill>
                <a:schemeClr val="dk1"/>
              </a:solidFill>
            </a:endParaRPr>
          </a:p>
          <a:p>
            <a:pPr marL="0" marR="0" lvl="0" indent="0" algn="just" rtl="0">
              <a:lnSpc>
                <a:spcPct val="100000"/>
              </a:lnSpc>
              <a:spcBef>
                <a:spcPts val="0"/>
              </a:spcBef>
              <a:spcAft>
                <a:spcPts val="0"/>
              </a:spcAft>
              <a:buNone/>
            </a:pPr>
            <a:endParaRPr sz="1600">
              <a:solidFill>
                <a:schemeClr val="dk1"/>
              </a:solidFill>
            </a:endParaRPr>
          </a:p>
          <a:p>
            <a:pPr marL="457200" marR="0" lvl="0" indent="0" algn="l" rtl="0">
              <a:lnSpc>
                <a:spcPct val="115000"/>
              </a:lnSpc>
              <a:spcBef>
                <a:spcPts val="0"/>
              </a:spcBef>
              <a:spcAft>
                <a:spcPts val="0"/>
              </a:spcAft>
              <a:buClr>
                <a:srgbClr val="000000"/>
              </a:buClr>
              <a:buSzPts val="1600"/>
              <a:buFont typeface="Arial"/>
              <a:buNone/>
            </a:pPr>
            <a:endParaRPr sz="1600">
              <a:solidFill>
                <a:schemeClr val="dk1"/>
              </a:solidFill>
            </a:endParaRPr>
          </a:p>
          <a:p>
            <a:pPr marL="457200" marR="0" lvl="0" indent="0" algn="l" rtl="0">
              <a:lnSpc>
                <a:spcPct val="115000"/>
              </a:lnSpc>
              <a:spcBef>
                <a:spcPts val="0"/>
              </a:spcBef>
              <a:spcAft>
                <a:spcPts val="0"/>
              </a:spcAft>
              <a:buClr>
                <a:srgbClr val="000000"/>
              </a:buClr>
              <a:buSzPts val="1600"/>
              <a:buFont typeface="Arial"/>
              <a:buNone/>
            </a:pPr>
            <a:endParaRPr sz="1600">
              <a:solidFill>
                <a:schemeClr val="dk1"/>
              </a:solidFill>
            </a:endParaRPr>
          </a:p>
          <a:p>
            <a:pPr marL="0" marR="0" lvl="0" indent="0" algn="l" rtl="0">
              <a:lnSpc>
                <a:spcPct val="115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73"/>
        <p:cNvGrpSpPr/>
        <p:nvPr/>
      </p:nvGrpSpPr>
      <p:grpSpPr>
        <a:xfrm>
          <a:off x="0" y="0"/>
          <a:ext cx="0" cy="0"/>
          <a:chOff x="0" y="0"/>
          <a:chExt cx="0" cy="0"/>
        </a:xfrm>
      </p:grpSpPr>
      <p:sp>
        <p:nvSpPr>
          <p:cNvPr id="274" name="Google Shape;274;p29"/>
          <p:cNvSpPr txBox="1">
            <a:spLocks noGrp="1"/>
          </p:cNvSpPr>
          <p:nvPr>
            <p:ph type="body" idx="1"/>
          </p:nvPr>
        </p:nvSpPr>
        <p:spPr>
          <a:xfrm>
            <a:off x="659554" y="1725702"/>
            <a:ext cx="7937100" cy="2678100"/>
          </a:xfrm>
          <a:prstGeom prst="rect">
            <a:avLst/>
          </a:prstGeom>
          <a:noFill/>
          <a:ln>
            <a:noFill/>
          </a:ln>
        </p:spPr>
        <p:txBody>
          <a:bodyPr spcFirstLastPara="1" wrap="square" lIns="91425" tIns="45700" rIns="91425" bIns="45700" anchor="t" anchorCtr="0">
            <a:noAutofit/>
          </a:bodyPr>
          <a:lstStyle/>
          <a:p>
            <a:pPr marL="0" lvl="0" indent="0" algn="ctr" rtl="0">
              <a:lnSpc>
                <a:spcPct val="115000"/>
              </a:lnSpc>
              <a:spcBef>
                <a:spcPts val="0"/>
              </a:spcBef>
              <a:spcAft>
                <a:spcPts val="0"/>
              </a:spcAft>
              <a:buClr>
                <a:schemeClr val="dk1"/>
              </a:buClr>
              <a:buSzPts val="1800"/>
              <a:buFont typeface="Arial"/>
              <a:buNone/>
            </a:pPr>
            <a:r>
              <a:rPr lang="en" sz="3200">
                <a:solidFill>
                  <a:srgbClr val="000000"/>
                </a:solidFill>
              </a:rPr>
              <a:t>Tvarios apgyvendinimo ir maitinimo paslaugos turizme</a:t>
            </a:r>
            <a:endParaRPr>
              <a:solidFill>
                <a:srgbClr val="000000"/>
              </a:solidFill>
            </a:endParaRPr>
          </a:p>
          <a:p>
            <a:pPr marL="0" lvl="0" indent="0" algn="ctr" rtl="0">
              <a:lnSpc>
                <a:spcPct val="115000"/>
              </a:lnSpc>
              <a:spcBef>
                <a:spcPts val="400"/>
              </a:spcBef>
              <a:spcAft>
                <a:spcPts val="2133"/>
              </a:spcAft>
              <a:buClr>
                <a:schemeClr val="dk1"/>
              </a:buClr>
              <a:buSzPts val="1800"/>
              <a:buFont typeface="Arial"/>
              <a:buNone/>
            </a:pPr>
            <a:r>
              <a:rPr lang="en" sz="2400">
                <a:solidFill>
                  <a:srgbClr val="7F7F7F"/>
                </a:solidFill>
              </a:rPr>
              <a:t>Žinių patikrinimas</a:t>
            </a:r>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78"/>
        <p:cNvGrpSpPr/>
        <p:nvPr/>
      </p:nvGrpSpPr>
      <p:grpSpPr>
        <a:xfrm>
          <a:off x="0" y="0"/>
          <a:ext cx="0" cy="0"/>
          <a:chOff x="0" y="0"/>
          <a:chExt cx="0" cy="0"/>
        </a:xfrm>
      </p:grpSpPr>
      <p:sp>
        <p:nvSpPr>
          <p:cNvPr id="279" name="Google Shape;279;p30"/>
          <p:cNvSpPr txBox="1">
            <a:spLocks noGrp="1"/>
          </p:cNvSpPr>
          <p:nvPr>
            <p:ph type="title"/>
          </p:nvPr>
        </p:nvSpPr>
        <p:spPr>
          <a:xfrm>
            <a:off x="1331912" y="1"/>
            <a:ext cx="7183500" cy="700200"/>
          </a:xfrm>
          <a:prstGeom prst="rect">
            <a:avLst/>
          </a:prstGeom>
          <a:noFill/>
          <a:ln>
            <a:noFill/>
          </a:ln>
        </p:spPr>
        <p:txBody>
          <a:bodyPr spcFirstLastPara="1" wrap="square" lIns="91425" tIns="45700" rIns="91425" bIns="45700" anchor="b" anchorCtr="0">
            <a:noAutofit/>
          </a:bodyPr>
          <a:lstStyle/>
          <a:p>
            <a:pPr marL="0" lvl="0" indent="0" algn="l" rtl="0">
              <a:lnSpc>
                <a:spcPct val="90000"/>
              </a:lnSpc>
              <a:spcBef>
                <a:spcPts val="0"/>
              </a:spcBef>
              <a:spcAft>
                <a:spcPts val="0"/>
              </a:spcAft>
              <a:buClr>
                <a:schemeClr val="dk1"/>
              </a:buClr>
              <a:buSzPts val="1800"/>
              <a:buFont typeface="Arial"/>
              <a:buNone/>
            </a:pPr>
            <a:r>
              <a:rPr lang="en"/>
              <a:t>1 klausimas</a:t>
            </a:r>
            <a:endParaRPr/>
          </a:p>
        </p:txBody>
      </p:sp>
      <p:sp>
        <p:nvSpPr>
          <p:cNvPr id="280" name="Google Shape;280;p30"/>
          <p:cNvSpPr txBox="1">
            <a:spLocks noGrp="1"/>
          </p:cNvSpPr>
          <p:nvPr>
            <p:ph type="body" idx="1"/>
          </p:nvPr>
        </p:nvSpPr>
        <p:spPr>
          <a:xfrm>
            <a:off x="1331912" y="898525"/>
            <a:ext cx="7183500" cy="36894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2000"/>
              <a:buFont typeface="Arial"/>
              <a:buNone/>
            </a:pPr>
            <a:r>
              <a:rPr lang="en" b="1">
                <a:solidFill>
                  <a:srgbClr val="000000"/>
                </a:solidFill>
              </a:rPr>
              <a:t>Tvarios ir žiedinės ekonomikos principus taikančios apgyvendinimo paslaugos neturėtų naudoti...?</a:t>
            </a:r>
            <a:endParaRPr b="1">
              <a:solidFill>
                <a:srgbClr val="000000"/>
              </a:solidFill>
            </a:endParaRPr>
          </a:p>
          <a:p>
            <a:pPr marL="0" lvl="0" indent="0" algn="l" rtl="0">
              <a:lnSpc>
                <a:spcPct val="90000"/>
              </a:lnSpc>
              <a:spcBef>
                <a:spcPts val="750"/>
              </a:spcBef>
              <a:spcAft>
                <a:spcPts val="0"/>
              </a:spcAft>
              <a:buClr>
                <a:schemeClr val="dk1"/>
              </a:buClr>
              <a:buSzPts val="1400"/>
              <a:buNone/>
            </a:pPr>
            <a:endParaRPr>
              <a:solidFill>
                <a:srgbClr val="000000"/>
              </a:solidFill>
            </a:endParaRPr>
          </a:p>
          <a:p>
            <a:pPr marL="342900" marR="0" lvl="0" indent="-342900" algn="l" rtl="0">
              <a:lnSpc>
                <a:spcPct val="90000"/>
              </a:lnSpc>
              <a:spcBef>
                <a:spcPts val="750"/>
              </a:spcBef>
              <a:spcAft>
                <a:spcPts val="0"/>
              </a:spcAft>
              <a:buClr>
                <a:srgbClr val="000000"/>
              </a:buClr>
              <a:buSzPts val="1400"/>
              <a:buFont typeface="Calibri"/>
              <a:buAutoNum type="alphaUcPeriod"/>
            </a:pPr>
            <a:r>
              <a:rPr lang="en">
                <a:solidFill>
                  <a:srgbClr val="000000"/>
                </a:solidFill>
              </a:rPr>
              <a:t>Ekologiškų valymo produktų</a:t>
            </a:r>
            <a:endParaRPr>
              <a:solidFill>
                <a:srgbClr val="000000"/>
              </a:solidFill>
            </a:endParaRPr>
          </a:p>
          <a:p>
            <a:pPr marL="171450" marR="0" lvl="0" indent="0" algn="l" rtl="0">
              <a:lnSpc>
                <a:spcPct val="90000"/>
              </a:lnSpc>
              <a:spcBef>
                <a:spcPts val="750"/>
              </a:spcBef>
              <a:spcAft>
                <a:spcPts val="0"/>
              </a:spcAft>
              <a:buSzPts val="1800"/>
              <a:buNone/>
            </a:pPr>
            <a:endParaRPr>
              <a:solidFill>
                <a:srgbClr val="000000"/>
              </a:solidFill>
            </a:endParaRPr>
          </a:p>
          <a:p>
            <a:pPr marL="342900" marR="0" lvl="0" indent="-342900" algn="l" rtl="0">
              <a:lnSpc>
                <a:spcPct val="90000"/>
              </a:lnSpc>
              <a:spcBef>
                <a:spcPts val="750"/>
              </a:spcBef>
              <a:spcAft>
                <a:spcPts val="0"/>
              </a:spcAft>
              <a:buClr>
                <a:srgbClr val="000000"/>
              </a:buClr>
              <a:buSzPts val="1400"/>
              <a:buFont typeface="Calibri"/>
              <a:buAutoNum type="alphaUcPeriod"/>
            </a:pPr>
            <a:r>
              <a:rPr lang="en">
                <a:solidFill>
                  <a:srgbClr val="000000"/>
                </a:solidFill>
              </a:rPr>
              <a:t>Vienkartinių lėkščių</a:t>
            </a:r>
            <a:endParaRPr>
              <a:solidFill>
                <a:srgbClr val="000000"/>
              </a:solidFill>
            </a:endParaRPr>
          </a:p>
          <a:p>
            <a:pPr marL="171450" marR="0" lvl="0" indent="0" algn="l" rtl="0">
              <a:lnSpc>
                <a:spcPct val="90000"/>
              </a:lnSpc>
              <a:spcBef>
                <a:spcPts val="750"/>
              </a:spcBef>
              <a:spcAft>
                <a:spcPts val="0"/>
              </a:spcAft>
              <a:buSzPts val="1800"/>
              <a:buNone/>
            </a:pPr>
            <a:endParaRPr>
              <a:solidFill>
                <a:srgbClr val="000000"/>
              </a:solidFill>
            </a:endParaRPr>
          </a:p>
          <a:p>
            <a:pPr marL="342900" marR="0" lvl="0" indent="-342900" algn="l" rtl="0">
              <a:lnSpc>
                <a:spcPct val="90000"/>
              </a:lnSpc>
              <a:spcBef>
                <a:spcPts val="750"/>
              </a:spcBef>
              <a:spcAft>
                <a:spcPts val="0"/>
              </a:spcAft>
              <a:buClr>
                <a:srgbClr val="000000"/>
              </a:buClr>
              <a:buSzPts val="1400"/>
              <a:buFont typeface="Calibri"/>
              <a:buAutoNum type="alphaUcPeriod"/>
            </a:pPr>
            <a:r>
              <a:rPr lang="en">
                <a:solidFill>
                  <a:srgbClr val="000000"/>
                </a:solidFill>
              </a:rPr>
              <a:t>Energiją taupančio apšvietimo</a:t>
            </a:r>
            <a:endParaRPr>
              <a:solidFill>
                <a:srgbClr val="000000"/>
              </a:solidFill>
            </a:endParaRPr>
          </a:p>
          <a:p>
            <a:pPr marL="171450" marR="0" lvl="0" indent="0" algn="l" rtl="0">
              <a:lnSpc>
                <a:spcPct val="90000"/>
              </a:lnSpc>
              <a:spcBef>
                <a:spcPts val="750"/>
              </a:spcBef>
              <a:spcAft>
                <a:spcPts val="0"/>
              </a:spcAft>
              <a:buSzPts val="1800"/>
              <a:buNone/>
            </a:pPr>
            <a:endParaRPr>
              <a:solidFill>
                <a:srgbClr val="000000"/>
              </a:solidFill>
            </a:endParaRPr>
          </a:p>
          <a:p>
            <a:pPr marL="342900" marR="0" lvl="0" indent="-342900" algn="l" rtl="0">
              <a:lnSpc>
                <a:spcPct val="90000"/>
              </a:lnSpc>
              <a:spcBef>
                <a:spcPts val="750"/>
              </a:spcBef>
              <a:spcAft>
                <a:spcPts val="0"/>
              </a:spcAft>
              <a:buClr>
                <a:srgbClr val="000000"/>
              </a:buClr>
              <a:buSzPts val="1400"/>
              <a:buFont typeface="Calibri"/>
              <a:buAutoNum type="alphaUcPeriod"/>
            </a:pPr>
            <a:r>
              <a:rPr lang="en">
                <a:solidFill>
                  <a:srgbClr val="000000"/>
                </a:solidFill>
              </a:rPr>
              <a:t>Vandens srovės ribotuvų</a:t>
            </a:r>
            <a:endParaRPr>
              <a:solidFill>
                <a:srgbClr val="000000"/>
              </a:solidFill>
            </a:endParaRPr>
          </a:p>
          <a:p>
            <a:pPr marL="342900" lvl="0" indent="-254000" algn="l" rtl="0">
              <a:lnSpc>
                <a:spcPct val="90000"/>
              </a:lnSpc>
              <a:spcBef>
                <a:spcPts val="750"/>
              </a:spcBef>
              <a:spcAft>
                <a:spcPts val="0"/>
              </a:spcAft>
              <a:buClr>
                <a:schemeClr val="dk1"/>
              </a:buClr>
              <a:buSzPts val="1400"/>
              <a:buFont typeface="Calibri"/>
              <a:buNone/>
            </a:pPr>
            <a:endParaRPr/>
          </a:p>
          <a:p>
            <a:pPr marL="228600" lvl="0" indent="0" algn="l" rtl="0">
              <a:lnSpc>
                <a:spcPct val="200000"/>
              </a:lnSpc>
              <a:spcBef>
                <a:spcPts val="0"/>
              </a:spcBef>
              <a:spcAft>
                <a:spcPts val="0"/>
              </a:spcAft>
              <a:buSzPts val="1800"/>
              <a:buNone/>
            </a:pPr>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284"/>
        <p:cNvGrpSpPr/>
        <p:nvPr/>
      </p:nvGrpSpPr>
      <p:grpSpPr>
        <a:xfrm>
          <a:off x="0" y="0"/>
          <a:ext cx="0" cy="0"/>
          <a:chOff x="0" y="0"/>
          <a:chExt cx="0" cy="0"/>
        </a:xfrm>
      </p:grpSpPr>
      <p:sp>
        <p:nvSpPr>
          <p:cNvPr id="285" name="Google Shape;285;p31"/>
          <p:cNvSpPr txBox="1">
            <a:spLocks noGrp="1"/>
          </p:cNvSpPr>
          <p:nvPr>
            <p:ph type="title"/>
          </p:nvPr>
        </p:nvSpPr>
        <p:spPr>
          <a:xfrm>
            <a:off x="1331912" y="1"/>
            <a:ext cx="7183500" cy="700200"/>
          </a:xfrm>
          <a:prstGeom prst="rect">
            <a:avLst/>
          </a:prstGeom>
          <a:noFill/>
          <a:ln>
            <a:noFill/>
          </a:ln>
        </p:spPr>
        <p:txBody>
          <a:bodyPr spcFirstLastPara="1" wrap="square" lIns="91425" tIns="45700" rIns="91425" bIns="45700" anchor="b" anchorCtr="0">
            <a:noAutofit/>
          </a:bodyPr>
          <a:lstStyle/>
          <a:p>
            <a:pPr marL="0" lvl="0" indent="0" algn="l" rtl="0">
              <a:lnSpc>
                <a:spcPct val="90000"/>
              </a:lnSpc>
              <a:spcBef>
                <a:spcPts val="0"/>
              </a:spcBef>
              <a:spcAft>
                <a:spcPts val="0"/>
              </a:spcAft>
              <a:buClr>
                <a:schemeClr val="dk1"/>
              </a:buClr>
              <a:buSzPts val="1800"/>
              <a:buFont typeface="Arial"/>
              <a:buNone/>
            </a:pPr>
            <a:r>
              <a:rPr lang="en"/>
              <a:t>1 klausimas</a:t>
            </a:r>
            <a:endParaRPr/>
          </a:p>
        </p:txBody>
      </p:sp>
      <p:sp>
        <p:nvSpPr>
          <p:cNvPr id="286" name="Google Shape;286;p31"/>
          <p:cNvSpPr txBox="1">
            <a:spLocks noGrp="1"/>
          </p:cNvSpPr>
          <p:nvPr>
            <p:ph type="body" idx="1"/>
          </p:nvPr>
        </p:nvSpPr>
        <p:spPr>
          <a:xfrm>
            <a:off x="1331912" y="898525"/>
            <a:ext cx="7183500" cy="36894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2000"/>
              <a:buNone/>
            </a:pPr>
            <a:r>
              <a:rPr lang="en" b="1">
                <a:solidFill>
                  <a:srgbClr val="000000"/>
                </a:solidFill>
              </a:rPr>
              <a:t>Tvarios ir žiedinės ekonomikos principus taikančios apgyvendinimo paslaugos neturėtų naudoti ...?</a:t>
            </a:r>
            <a:endParaRPr b="1">
              <a:solidFill>
                <a:srgbClr val="000000"/>
              </a:solidFill>
            </a:endParaRPr>
          </a:p>
          <a:p>
            <a:pPr marL="0" lvl="0" indent="0" algn="l" rtl="0">
              <a:lnSpc>
                <a:spcPct val="90000"/>
              </a:lnSpc>
              <a:spcBef>
                <a:spcPts val="750"/>
              </a:spcBef>
              <a:spcAft>
                <a:spcPts val="0"/>
              </a:spcAft>
              <a:buClr>
                <a:schemeClr val="dk1"/>
              </a:buClr>
              <a:buSzPts val="1400"/>
              <a:buNone/>
            </a:pPr>
            <a:endParaRPr>
              <a:solidFill>
                <a:srgbClr val="000000"/>
              </a:solidFill>
            </a:endParaRPr>
          </a:p>
          <a:p>
            <a:pPr marL="342900" marR="0" lvl="0" indent="-342900" algn="l" rtl="0">
              <a:lnSpc>
                <a:spcPct val="90000"/>
              </a:lnSpc>
              <a:spcBef>
                <a:spcPts val="750"/>
              </a:spcBef>
              <a:spcAft>
                <a:spcPts val="0"/>
              </a:spcAft>
              <a:buClr>
                <a:srgbClr val="000000"/>
              </a:buClr>
              <a:buSzPts val="1400"/>
              <a:buFont typeface="Calibri"/>
              <a:buAutoNum type="alphaUcPeriod"/>
            </a:pPr>
            <a:r>
              <a:rPr lang="en">
                <a:solidFill>
                  <a:srgbClr val="000000"/>
                </a:solidFill>
              </a:rPr>
              <a:t>Ekologiškų valymo produktų</a:t>
            </a:r>
            <a:endParaRPr>
              <a:solidFill>
                <a:srgbClr val="000000"/>
              </a:solidFill>
            </a:endParaRPr>
          </a:p>
          <a:p>
            <a:pPr marL="171450" marR="0" lvl="0" indent="0" algn="l" rtl="0">
              <a:lnSpc>
                <a:spcPct val="90000"/>
              </a:lnSpc>
              <a:spcBef>
                <a:spcPts val="750"/>
              </a:spcBef>
              <a:spcAft>
                <a:spcPts val="0"/>
              </a:spcAft>
              <a:buSzPts val="1800"/>
              <a:buNone/>
            </a:pPr>
            <a:endParaRPr>
              <a:solidFill>
                <a:srgbClr val="000000"/>
              </a:solidFill>
            </a:endParaRPr>
          </a:p>
          <a:p>
            <a:pPr marL="342900" marR="0" lvl="0" indent="-342900" algn="l" rtl="0">
              <a:lnSpc>
                <a:spcPct val="90000"/>
              </a:lnSpc>
              <a:spcBef>
                <a:spcPts val="750"/>
              </a:spcBef>
              <a:spcAft>
                <a:spcPts val="0"/>
              </a:spcAft>
              <a:buClr>
                <a:srgbClr val="000000"/>
              </a:buClr>
              <a:buSzPts val="1400"/>
              <a:buFont typeface="Calibri"/>
              <a:buAutoNum type="alphaUcPeriod"/>
            </a:pPr>
            <a:r>
              <a:rPr lang="en" b="1">
                <a:solidFill>
                  <a:srgbClr val="000000"/>
                </a:solidFill>
              </a:rPr>
              <a:t>Vienkartinių lėkščių</a:t>
            </a:r>
            <a:endParaRPr b="1">
              <a:solidFill>
                <a:srgbClr val="000000"/>
              </a:solidFill>
            </a:endParaRPr>
          </a:p>
          <a:p>
            <a:pPr marL="171450" marR="0" lvl="0" indent="0" algn="l" rtl="0">
              <a:lnSpc>
                <a:spcPct val="90000"/>
              </a:lnSpc>
              <a:spcBef>
                <a:spcPts val="750"/>
              </a:spcBef>
              <a:spcAft>
                <a:spcPts val="0"/>
              </a:spcAft>
              <a:buSzPts val="1800"/>
              <a:buNone/>
            </a:pPr>
            <a:endParaRPr>
              <a:solidFill>
                <a:srgbClr val="000000"/>
              </a:solidFill>
            </a:endParaRPr>
          </a:p>
          <a:p>
            <a:pPr marL="342900" marR="0" lvl="0" indent="-342900" algn="l" rtl="0">
              <a:lnSpc>
                <a:spcPct val="90000"/>
              </a:lnSpc>
              <a:spcBef>
                <a:spcPts val="750"/>
              </a:spcBef>
              <a:spcAft>
                <a:spcPts val="0"/>
              </a:spcAft>
              <a:buClr>
                <a:srgbClr val="000000"/>
              </a:buClr>
              <a:buSzPts val="1400"/>
              <a:buFont typeface="Calibri"/>
              <a:buAutoNum type="alphaUcPeriod"/>
            </a:pPr>
            <a:r>
              <a:rPr lang="en">
                <a:solidFill>
                  <a:srgbClr val="000000"/>
                </a:solidFill>
              </a:rPr>
              <a:t>Energiją taupančio apšvietimo</a:t>
            </a:r>
            <a:endParaRPr>
              <a:solidFill>
                <a:srgbClr val="000000"/>
              </a:solidFill>
            </a:endParaRPr>
          </a:p>
          <a:p>
            <a:pPr marL="171450" marR="0" lvl="0" indent="0" algn="l" rtl="0">
              <a:lnSpc>
                <a:spcPct val="90000"/>
              </a:lnSpc>
              <a:spcBef>
                <a:spcPts val="750"/>
              </a:spcBef>
              <a:spcAft>
                <a:spcPts val="0"/>
              </a:spcAft>
              <a:buSzPts val="1800"/>
              <a:buNone/>
            </a:pPr>
            <a:endParaRPr>
              <a:solidFill>
                <a:srgbClr val="000000"/>
              </a:solidFill>
            </a:endParaRPr>
          </a:p>
          <a:p>
            <a:pPr marL="342900" marR="0" lvl="0" indent="-342900" algn="l" rtl="0">
              <a:lnSpc>
                <a:spcPct val="90000"/>
              </a:lnSpc>
              <a:spcBef>
                <a:spcPts val="750"/>
              </a:spcBef>
              <a:spcAft>
                <a:spcPts val="0"/>
              </a:spcAft>
              <a:buClr>
                <a:srgbClr val="000000"/>
              </a:buClr>
              <a:buSzPts val="1400"/>
              <a:buFont typeface="Calibri"/>
              <a:buAutoNum type="alphaUcPeriod"/>
            </a:pPr>
            <a:r>
              <a:rPr lang="en">
                <a:solidFill>
                  <a:srgbClr val="000000"/>
                </a:solidFill>
              </a:rPr>
              <a:t>Vandens srovės ribotuvų</a:t>
            </a:r>
            <a:endParaRPr>
              <a:solidFill>
                <a:srgbClr val="000000"/>
              </a:solidFill>
            </a:endParaRPr>
          </a:p>
          <a:p>
            <a:pPr marL="342900" lvl="0" indent="-254000" algn="l" rtl="0">
              <a:lnSpc>
                <a:spcPct val="90000"/>
              </a:lnSpc>
              <a:spcBef>
                <a:spcPts val="750"/>
              </a:spcBef>
              <a:spcAft>
                <a:spcPts val="0"/>
              </a:spcAft>
              <a:buClr>
                <a:schemeClr val="dk1"/>
              </a:buClr>
              <a:buSzPts val="1400"/>
              <a:buFont typeface="Calibri"/>
              <a:buNone/>
            </a:pPr>
            <a:endParaRPr/>
          </a:p>
          <a:p>
            <a:pPr marL="228600" lvl="0" indent="0" algn="l" rtl="0">
              <a:lnSpc>
                <a:spcPct val="200000"/>
              </a:lnSpc>
              <a:spcBef>
                <a:spcPts val="0"/>
              </a:spcBef>
              <a:spcAft>
                <a:spcPts val="0"/>
              </a:spcAft>
              <a:buSzPts val="1800"/>
              <a:buNone/>
            </a:pPr>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290"/>
        <p:cNvGrpSpPr/>
        <p:nvPr/>
      </p:nvGrpSpPr>
      <p:grpSpPr>
        <a:xfrm>
          <a:off x="0" y="0"/>
          <a:ext cx="0" cy="0"/>
          <a:chOff x="0" y="0"/>
          <a:chExt cx="0" cy="0"/>
        </a:xfrm>
      </p:grpSpPr>
      <p:sp>
        <p:nvSpPr>
          <p:cNvPr id="291" name="Google Shape;291;p32"/>
          <p:cNvSpPr txBox="1">
            <a:spLocks noGrp="1"/>
          </p:cNvSpPr>
          <p:nvPr>
            <p:ph type="title"/>
          </p:nvPr>
        </p:nvSpPr>
        <p:spPr>
          <a:xfrm>
            <a:off x="1331912" y="1"/>
            <a:ext cx="7183500" cy="700200"/>
          </a:xfrm>
          <a:prstGeom prst="rect">
            <a:avLst/>
          </a:prstGeom>
          <a:noFill/>
          <a:ln>
            <a:noFill/>
          </a:ln>
        </p:spPr>
        <p:txBody>
          <a:bodyPr spcFirstLastPara="1" wrap="square" lIns="91425" tIns="45700" rIns="91425" bIns="45700" anchor="b" anchorCtr="0">
            <a:noAutofit/>
          </a:bodyPr>
          <a:lstStyle/>
          <a:p>
            <a:pPr marL="0" lvl="0" indent="0" algn="l" rtl="0">
              <a:lnSpc>
                <a:spcPct val="90000"/>
              </a:lnSpc>
              <a:spcBef>
                <a:spcPts val="0"/>
              </a:spcBef>
              <a:spcAft>
                <a:spcPts val="0"/>
              </a:spcAft>
              <a:buClr>
                <a:schemeClr val="dk1"/>
              </a:buClr>
              <a:buSzPts val="1800"/>
              <a:buFont typeface="Arial"/>
              <a:buNone/>
            </a:pPr>
            <a:r>
              <a:rPr lang="en"/>
              <a:t> 2 klausimas</a:t>
            </a:r>
            <a:endParaRPr/>
          </a:p>
        </p:txBody>
      </p:sp>
      <p:sp>
        <p:nvSpPr>
          <p:cNvPr id="292" name="Google Shape;292;p32"/>
          <p:cNvSpPr txBox="1">
            <a:spLocks noGrp="1"/>
          </p:cNvSpPr>
          <p:nvPr>
            <p:ph type="body" idx="1"/>
          </p:nvPr>
        </p:nvSpPr>
        <p:spPr>
          <a:xfrm>
            <a:off x="1331912" y="898525"/>
            <a:ext cx="7183500" cy="3689400"/>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chemeClr val="dk1"/>
              </a:buClr>
              <a:buSzPts val="1400"/>
              <a:buNone/>
            </a:pPr>
            <a:r>
              <a:rPr lang="en" b="1">
                <a:solidFill>
                  <a:srgbClr val="000000"/>
                </a:solidFill>
              </a:rPr>
              <a:t>Tvari ir žiedinė maisto gamybos sistema neturėtų...….?</a:t>
            </a:r>
            <a:endParaRPr b="1">
              <a:solidFill>
                <a:srgbClr val="000000"/>
              </a:solidFill>
            </a:endParaRPr>
          </a:p>
          <a:p>
            <a:pPr marL="0" lvl="0" indent="0" algn="l" rtl="0">
              <a:lnSpc>
                <a:spcPct val="90000"/>
              </a:lnSpc>
              <a:spcBef>
                <a:spcPts val="750"/>
              </a:spcBef>
              <a:spcAft>
                <a:spcPts val="0"/>
              </a:spcAft>
              <a:buClr>
                <a:schemeClr val="dk1"/>
              </a:buClr>
              <a:buSzPts val="1400"/>
              <a:buNone/>
            </a:pPr>
            <a:endParaRPr b="1">
              <a:solidFill>
                <a:srgbClr val="000000"/>
              </a:solidFill>
              <a:latin typeface="Arial"/>
              <a:ea typeface="Arial"/>
              <a:cs typeface="Arial"/>
              <a:sym typeface="Arial"/>
            </a:endParaRPr>
          </a:p>
          <a:p>
            <a:pPr marL="342900" marR="0" lvl="0" indent="-342900" algn="l" rtl="0">
              <a:lnSpc>
                <a:spcPct val="90000"/>
              </a:lnSpc>
              <a:spcBef>
                <a:spcPts val="750"/>
              </a:spcBef>
              <a:spcAft>
                <a:spcPts val="0"/>
              </a:spcAft>
              <a:buClr>
                <a:srgbClr val="000000"/>
              </a:buClr>
              <a:buSzPts val="1400"/>
              <a:buFont typeface="Calibri"/>
              <a:buAutoNum type="alphaUcPeriod"/>
            </a:pPr>
            <a:r>
              <a:rPr lang="en">
                <a:solidFill>
                  <a:srgbClr val="000000"/>
                </a:solidFill>
              </a:rPr>
              <a:t>Naudoti organinį maistą</a:t>
            </a:r>
            <a:endParaRPr>
              <a:solidFill>
                <a:srgbClr val="000000"/>
              </a:solidFill>
            </a:endParaRPr>
          </a:p>
          <a:p>
            <a:pPr marL="171450" marR="0" lvl="0" indent="0" algn="l" rtl="0">
              <a:lnSpc>
                <a:spcPct val="90000"/>
              </a:lnSpc>
              <a:spcBef>
                <a:spcPts val="750"/>
              </a:spcBef>
              <a:spcAft>
                <a:spcPts val="0"/>
              </a:spcAft>
              <a:buSzPts val="1800"/>
              <a:buNone/>
            </a:pPr>
            <a:endParaRPr>
              <a:solidFill>
                <a:srgbClr val="000000"/>
              </a:solidFill>
            </a:endParaRPr>
          </a:p>
          <a:p>
            <a:pPr marL="342900" marR="0" lvl="0" indent="-342900" algn="l" rtl="0">
              <a:lnSpc>
                <a:spcPct val="90000"/>
              </a:lnSpc>
              <a:spcBef>
                <a:spcPts val="750"/>
              </a:spcBef>
              <a:spcAft>
                <a:spcPts val="0"/>
              </a:spcAft>
              <a:buClr>
                <a:srgbClr val="000000"/>
              </a:buClr>
              <a:buSzPts val="1400"/>
              <a:buFont typeface="Calibri"/>
              <a:buAutoNum type="alphaUcPeriod"/>
            </a:pPr>
            <a:r>
              <a:rPr lang="en">
                <a:solidFill>
                  <a:srgbClr val="000000"/>
                </a:solidFill>
              </a:rPr>
              <a:t>Pakartotinai panaudoti virtuvės aliejų</a:t>
            </a:r>
            <a:endParaRPr>
              <a:solidFill>
                <a:srgbClr val="000000"/>
              </a:solidFill>
            </a:endParaRPr>
          </a:p>
          <a:p>
            <a:pPr marL="171450" marR="0" lvl="0" indent="0" algn="l" rtl="0">
              <a:lnSpc>
                <a:spcPct val="90000"/>
              </a:lnSpc>
              <a:spcBef>
                <a:spcPts val="750"/>
              </a:spcBef>
              <a:spcAft>
                <a:spcPts val="0"/>
              </a:spcAft>
              <a:buSzPts val="1800"/>
              <a:buNone/>
            </a:pPr>
            <a:endParaRPr>
              <a:solidFill>
                <a:srgbClr val="000000"/>
              </a:solidFill>
            </a:endParaRPr>
          </a:p>
          <a:p>
            <a:pPr marL="342900" marR="0" lvl="0" indent="-342900" algn="l" rtl="0">
              <a:lnSpc>
                <a:spcPct val="90000"/>
              </a:lnSpc>
              <a:spcBef>
                <a:spcPts val="750"/>
              </a:spcBef>
              <a:spcAft>
                <a:spcPts val="0"/>
              </a:spcAft>
              <a:buClr>
                <a:srgbClr val="000000"/>
              </a:buClr>
              <a:buSzPts val="1400"/>
              <a:buFont typeface="Calibri"/>
              <a:buAutoNum type="alphaUcPeriod"/>
            </a:pPr>
            <a:r>
              <a:rPr lang="en">
                <a:solidFill>
                  <a:srgbClr val="000000"/>
                </a:solidFill>
              </a:rPr>
              <a:t>Išmesti maisto perteklių</a:t>
            </a:r>
            <a:endParaRPr>
              <a:solidFill>
                <a:srgbClr val="000000"/>
              </a:solidFill>
            </a:endParaRPr>
          </a:p>
          <a:p>
            <a:pPr marL="171450" marR="0" lvl="0" indent="0" algn="l" rtl="0">
              <a:lnSpc>
                <a:spcPct val="90000"/>
              </a:lnSpc>
              <a:spcBef>
                <a:spcPts val="750"/>
              </a:spcBef>
              <a:spcAft>
                <a:spcPts val="0"/>
              </a:spcAft>
              <a:buSzPts val="1800"/>
              <a:buNone/>
            </a:pPr>
            <a:endParaRPr>
              <a:solidFill>
                <a:srgbClr val="000000"/>
              </a:solidFill>
            </a:endParaRPr>
          </a:p>
          <a:p>
            <a:pPr marL="342900" marR="0" lvl="0" indent="-342900" algn="l" rtl="0">
              <a:lnSpc>
                <a:spcPct val="90000"/>
              </a:lnSpc>
              <a:spcBef>
                <a:spcPts val="750"/>
              </a:spcBef>
              <a:spcAft>
                <a:spcPts val="0"/>
              </a:spcAft>
              <a:buClr>
                <a:srgbClr val="000000"/>
              </a:buClr>
              <a:buSzPts val="1400"/>
              <a:buFont typeface="Calibri"/>
              <a:buAutoNum type="alphaUcPeriod"/>
            </a:pPr>
            <a:r>
              <a:rPr lang="en">
                <a:solidFill>
                  <a:srgbClr val="000000"/>
                </a:solidFill>
              </a:rPr>
              <a:t>Gaminti maistą su mažiau pakuočių</a:t>
            </a:r>
            <a:endParaRPr>
              <a:solidFill>
                <a:srgbClr val="000000"/>
              </a:solidFill>
            </a:endParaRPr>
          </a:p>
          <a:p>
            <a:pPr marL="342900" lvl="0" indent="-254000" algn="l" rtl="0">
              <a:lnSpc>
                <a:spcPct val="90000"/>
              </a:lnSpc>
              <a:spcBef>
                <a:spcPts val="750"/>
              </a:spcBef>
              <a:spcAft>
                <a:spcPts val="0"/>
              </a:spcAft>
              <a:buClr>
                <a:schemeClr val="dk1"/>
              </a:buClr>
              <a:buSzPts val="1400"/>
              <a:buFont typeface="Calibri"/>
              <a:buNone/>
            </a:pPr>
            <a:endParaRPr/>
          </a:p>
          <a:p>
            <a:pPr marL="171450" lvl="0" indent="-82550" algn="l" rtl="0">
              <a:lnSpc>
                <a:spcPct val="90000"/>
              </a:lnSpc>
              <a:spcBef>
                <a:spcPts val="750"/>
              </a:spcBef>
              <a:spcAft>
                <a:spcPts val="0"/>
              </a:spcAft>
              <a:buClr>
                <a:schemeClr val="dk1"/>
              </a:buClr>
              <a:buSzPts val="1400"/>
              <a:buNone/>
            </a:pPr>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296"/>
        <p:cNvGrpSpPr/>
        <p:nvPr/>
      </p:nvGrpSpPr>
      <p:grpSpPr>
        <a:xfrm>
          <a:off x="0" y="0"/>
          <a:ext cx="0" cy="0"/>
          <a:chOff x="0" y="0"/>
          <a:chExt cx="0" cy="0"/>
        </a:xfrm>
      </p:grpSpPr>
      <p:sp>
        <p:nvSpPr>
          <p:cNvPr id="297" name="Google Shape;297;p33"/>
          <p:cNvSpPr txBox="1">
            <a:spLocks noGrp="1"/>
          </p:cNvSpPr>
          <p:nvPr>
            <p:ph type="title"/>
          </p:nvPr>
        </p:nvSpPr>
        <p:spPr>
          <a:xfrm>
            <a:off x="1331912" y="1"/>
            <a:ext cx="7183500" cy="700200"/>
          </a:xfrm>
          <a:prstGeom prst="rect">
            <a:avLst/>
          </a:prstGeom>
          <a:noFill/>
          <a:ln>
            <a:noFill/>
          </a:ln>
        </p:spPr>
        <p:txBody>
          <a:bodyPr spcFirstLastPara="1" wrap="square" lIns="91425" tIns="45700" rIns="91425" bIns="45700" anchor="b" anchorCtr="0">
            <a:noAutofit/>
          </a:bodyPr>
          <a:lstStyle/>
          <a:p>
            <a:pPr marL="0" lvl="0" indent="0" algn="l" rtl="0">
              <a:lnSpc>
                <a:spcPct val="90000"/>
              </a:lnSpc>
              <a:spcBef>
                <a:spcPts val="0"/>
              </a:spcBef>
              <a:spcAft>
                <a:spcPts val="0"/>
              </a:spcAft>
              <a:buClr>
                <a:schemeClr val="dk1"/>
              </a:buClr>
              <a:buSzPts val="1800"/>
              <a:buFont typeface="Arial"/>
              <a:buNone/>
            </a:pPr>
            <a:r>
              <a:rPr lang="en"/>
              <a:t> 2 klausimas</a:t>
            </a:r>
            <a:endParaRPr/>
          </a:p>
        </p:txBody>
      </p:sp>
      <p:sp>
        <p:nvSpPr>
          <p:cNvPr id="298" name="Google Shape;298;p33"/>
          <p:cNvSpPr txBox="1">
            <a:spLocks noGrp="1"/>
          </p:cNvSpPr>
          <p:nvPr>
            <p:ph type="body" idx="1"/>
          </p:nvPr>
        </p:nvSpPr>
        <p:spPr>
          <a:xfrm>
            <a:off x="1331912" y="898525"/>
            <a:ext cx="7183500" cy="3689400"/>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chemeClr val="dk1"/>
              </a:buClr>
              <a:buSzPts val="1400"/>
              <a:buNone/>
            </a:pPr>
            <a:r>
              <a:rPr lang="en" b="1">
                <a:solidFill>
                  <a:srgbClr val="000000"/>
                </a:solidFill>
              </a:rPr>
              <a:t>Tvari ir žiedinė maisto gamybos sistema neturėtų...….?</a:t>
            </a:r>
            <a:endParaRPr b="1">
              <a:solidFill>
                <a:srgbClr val="000000"/>
              </a:solidFill>
            </a:endParaRPr>
          </a:p>
          <a:p>
            <a:pPr marL="0" lvl="0" indent="0" algn="l" rtl="0">
              <a:lnSpc>
                <a:spcPct val="90000"/>
              </a:lnSpc>
              <a:spcBef>
                <a:spcPts val="750"/>
              </a:spcBef>
              <a:spcAft>
                <a:spcPts val="0"/>
              </a:spcAft>
              <a:buClr>
                <a:schemeClr val="dk1"/>
              </a:buClr>
              <a:buSzPts val="1400"/>
              <a:buNone/>
            </a:pPr>
            <a:endParaRPr b="1">
              <a:solidFill>
                <a:srgbClr val="000000"/>
              </a:solidFill>
              <a:latin typeface="Arial"/>
              <a:ea typeface="Arial"/>
              <a:cs typeface="Arial"/>
              <a:sym typeface="Arial"/>
            </a:endParaRPr>
          </a:p>
          <a:p>
            <a:pPr marL="342900" marR="0" lvl="0" indent="-342900" algn="l" rtl="0">
              <a:lnSpc>
                <a:spcPct val="90000"/>
              </a:lnSpc>
              <a:spcBef>
                <a:spcPts val="750"/>
              </a:spcBef>
              <a:spcAft>
                <a:spcPts val="0"/>
              </a:spcAft>
              <a:buClr>
                <a:srgbClr val="000000"/>
              </a:buClr>
              <a:buSzPts val="1400"/>
              <a:buFont typeface="Calibri"/>
              <a:buAutoNum type="alphaUcPeriod"/>
            </a:pPr>
            <a:r>
              <a:rPr lang="en">
                <a:solidFill>
                  <a:srgbClr val="000000"/>
                </a:solidFill>
              </a:rPr>
              <a:t>Naudoti organinį maistą</a:t>
            </a:r>
            <a:endParaRPr>
              <a:solidFill>
                <a:srgbClr val="000000"/>
              </a:solidFill>
            </a:endParaRPr>
          </a:p>
          <a:p>
            <a:pPr marL="171450" marR="0" lvl="0" indent="0" algn="l" rtl="0">
              <a:lnSpc>
                <a:spcPct val="90000"/>
              </a:lnSpc>
              <a:spcBef>
                <a:spcPts val="750"/>
              </a:spcBef>
              <a:spcAft>
                <a:spcPts val="0"/>
              </a:spcAft>
              <a:buSzPts val="1800"/>
              <a:buNone/>
            </a:pPr>
            <a:endParaRPr>
              <a:solidFill>
                <a:srgbClr val="000000"/>
              </a:solidFill>
            </a:endParaRPr>
          </a:p>
          <a:p>
            <a:pPr marL="342900" marR="0" lvl="0" indent="-342900" algn="l" rtl="0">
              <a:lnSpc>
                <a:spcPct val="90000"/>
              </a:lnSpc>
              <a:spcBef>
                <a:spcPts val="750"/>
              </a:spcBef>
              <a:spcAft>
                <a:spcPts val="0"/>
              </a:spcAft>
              <a:buClr>
                <a:srgbClr val="000000"/>
              </a:buClr>
              <a:buSzPts val="1400"/>
              <a:buFont typeface="Calibri"/>
              <a:buAutoNum type="alphaUcPeriod"/>
            </a:pPr>
            <a:r>
              <a:rPr lang="en">
                <a:solidFill>
                  <a:srgbClr val="000000"/>
                </a:solidFill>
              </a:rPr>
              <a:t>Pakartotinai panaudoti virtuvės aliejų</a:t>
            </a:r>
            <a:endParaRPr>
              <a:solidFill>
                <a:srgbClr val="000000"/>
              </a:solidFill>
            </a:endParaRPr>
          </a:p>
          <a:p>
            <a:pPr marL="171450" marR="0" lvl="0" indent="0" algn="l" rtl="0">
              <a:lnSpc>
                <a:spcPct val="90000"/>
              </a:lnSpc>
              <a:spcBef>
                <a:spcPts val="750"/>
              </a:spcBef>
              <a:spcAft>
                <a:spcPts val="0"/>
              </a:spcAft>
              <a:buSzPts val="1800"/>
              <a:buNone/>
            </a:pPr>
            <a:endParaRPr>
              <a:solidFill>
                <a:srgbClr val="000000"/>
              </a:solidFill>
            </a:endParaRPr>
          </a:p>
          <a:p>
            <a:pPr marL="342900" marR="0" lvl="0" indent="-342900" algn="l" rtl="0">
              <a:lnSpc>
                <a:spcPct val="90000"/>
              </a:lnSpc>
              <a:spcBef>
                <a:spcPts val="750"/>
              </a:spcBef>
              <a:spcAft>
                <a:spcPts val="0"/>
              </a:spcAft>
              <a:buClr>
                <a:srgbClr val="000000"/>
              </a:buClr>
              <a:buSzPts val="1400"/>
              <a:buFont typeface="Calibri"/>
              <a:buAutoNum type="alphaUcPeriod"/>
            </a:pPr>
            <a:r>
              <a:rPr lang="en" b="1">
                <a:solidFill>
                  <a:srgbClr val="000000"/>
                </a:solidFill>
              </a:rPr>
              <a:t>Išmesti maisto perteklių</a:t>
            </a:r>
            <a:endParaRPr b="1">
              <a:solidFill>
                <a:srgbClr val="000000"/>
              </a:solidFill>
            </a:endParaRPr>
          </a:p>
          <a:p>
            <a:pPr marL="171450" marR="0" lvl="0" indent="0" algn="l" rtl="0">
              <a:lnSpc>
                <a:spcPct val="90000"/>
              </a:lnSpc>
              <a:spcBef>
                <a:spcPts val="750"/>
              </a:spcBef>
              <a:spcAft>
                <a:spcPts val="0"/>
              </a:spcAft>
              <a:buSzPts val="1800"/>
              <a:buNone/>
            </a:pPr>
            <a:endParaRPr>
              <a:solidFill>
                <a:srgbClr val="000000"/>
              </a:solidFill>
            </a:endParaRPr>
          </a:p>
          <a:p>
            <a:pPr marL="342900" marR="0" lvl="0" indent="-342900" algn="l" rtl="0">
              <a:lnSpc>
                <a:spcPct val="90000"/>
              </a:lnSpc>
              <a:spcBef>
                <a:spcPts val="750"/>
              </a:spcBef>
              <a:spcAft>
                <a:spcPts val="0"/>
              </a:spcAft>
              <a:buClr>
                <a:srgbClr val="000000"/>
              </a:buClr>
              <a:buSzPts val="1400"/>
              <a:buFont typeface="Calibri"/>
              <a:buAutoNum type="alphaUcPeriod"/>
            </a:pPr>
            <a:r>
              <a:rPr lang="en">
                <a:solidFill>
                  <a:srgbClr val="000000"/>
                </a:solidFill>
              </a:rPr>
              <a:t>Gaminti maistą su mažiau pakuočių</a:t>
            </a:r>
            <a:endParaRPr>
              <a:solidFill>
                <a:srgbClr val="000000"/>
              </a:solidFill>
            </a:endParaRPr>
          </a:p>
          <a:p>
            <a:pPr marL="342900" lvl="0" indent="-254000" algn="l" rtl="0">
              <a:lnSpc>
                <a:spcPct val="90000"/>
              </a:lnSpc>
              <a:spcBef>
                <a:spcPts val="750"/>
              </a:spcBef>
              <a:spcAft>
                <a:spcPts val="0"/>
              </a:spcAft>
              <a:buClr>
                <a:schemeClr val="dk1"/>
              </a:buClr>
              <a:buSzPts val="1400"/>
              <a:buFont typeface="Calibri"/>
              <a:buNone/>
            </a:pPr>
            <a:endParaRPr/>
          </a:p>
          <a:p>
            <a:pPr marL="171450" lvl="0" indent="-82550" algn="l" rtl="0">
              <a:lnSpc>
                <a:spcPct val="90000"/>
              </a:lnSpc>
              <a:spcBef>
                <a:spcPts val="750"/>
              </a:spcBef>
              <a:spcAft>
                <a:spcPts val="0"/>
              </a:spcAft>
              <a:buClr>
                <a:schemeClr val="dk1"/>
              </a:buClr>
              <a:buSzPts val="1400"/>
              <a:buNone/>
            </a:pPr>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302"/>
        <p:cNvGrpSpPr/>
        <p:nvPr/>
      </p:nvGrpSpPr>
      <p:grpSpPr>
        <a:xfrm>
          <a:off x="0" y="0"/>
          <a:ext cx="0" cy="0"/>
          <a:chOff x="0" y="0"/>
          <a:chExt cx="0" cy="0"/>
        </a:xfrm>
      </p:grpSpPr>
      <p:sp>
        <p:nvSpPr>
          <p:cNvPr id="303" name="Google Shape;303;p34"/>
          <p:cNvSpPr txBox="1">
            <a:spLocks noGrp="1"/>
          </p:cNvSpPr>
          <p:nvPr>
            <p:ph type="title"/>
          </p:nvPr>
        </p:nvSpPr>
        <p:spPr>
          <a:xfrm>
            <a:off x="1331912" y="1"/>
            <a:ext cx="7183500" cy="700200"/>
          </a:xfrm>
          <a:prstGeom prst="rect">
            <a:avLst/>
          </a:prstGeom>
          <a:noFill/>
          <a:ln>
            <a:noFill/>
          </a:ln>
        </p:spPr>
        <p:txBody>
          <a:bodyPr spcFirstLastPara="1" wrap="square" lIns="91425" tIns="45700" rIns="91425" bIns="45700" anchor="b" anchorCtr="0">
            <a:noAutofit/>
          </a:bodyPr>
          <a:lstStyle/>
          <a:p>
            <a:pPr marL="0" lvl="0" indent="0" algn="l" rtl="0">
              <a:lnSpc>
                <a:spcPct val="90000"/>
              </a:lnSpc>
              <a:spcBef>
                <a:spcPts val="0"/>
              </a:spcBef>
              <a:spcAft>
                <a:spcPts val="0"/>
              </a:spcAft>
              <a:buClr>
                <a:schemeClr val="dk1"/>
              </a:buClr>
              <a:buSzPts val="1800"/>
              <a:buFont typeface="Arial"/>
              <a:buNone/>
            </a:pPr>
            <a:r>
              <a:rPr lang="en"/>
              <a:t>3 klausimas</a:t>
            </a:r>
            <a:endParaRPr/>
          </a:p>
        </p:txBody>
      </p:sp>
      <p:sp>
        <p:nvSpPr>
          <p:cNvPr id="304" name="Google Shape;304;p34"/>
          <p:cNvSpPr txBox="1">
            <a:spLocks noGrp="1"/>
          </p:cNvSpPr>
          <p:nvPr>
            <p:ph type="body" idx="1"/>
          </p:nvPr>
        </p:nvSpPr>
        <p:spPr>
          <a:xfrm>
            <a:off x="1331912" y="898525"/>
            <a:ext cx="7183500" cy="3689400"/>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chemeClr val="dk1"/>
              </a:buClr>
              <a:buSzPts val="1400"/>
              <a:buNone/>
            </a:pPr>
            <a:r>
              <a:rPr lang="en" b="1">
                <a:solidFill>
                  <a:srgbClr val="000000"/>
                </a:solidFill>
              </a:rPr>
              <a:t>Kas iš žemiau išvardintų punktų nėra vienas iš tvarumo matų, darant viešbutį tvariu ir žiedinės ekonomikos dalyviu?</a:t>
            </a:r>
            <a:r>
              <a:rPr lang="en" sz="2000" b="1" i="1" u="sng">
                <a:solidFill>
                  <a:srgbClr val="000000"/>
                </a:solidFill>
              </a:rPr>
              <a:t> </a:t>
            </a:r>
            <a:endParaRPr>
              <a:solidFill>
                <a:srgbClr val="000000"/>
              </a:solidFill>
            </a:endParaRPr>
          </a:p>
          <a:p>
            <a:pPr marL="0" lvl="0" indent="0" algn="l" rtl="0">
              <a:lnSpc>
                <a:spcPct val="90000"/>
              </a:lnSpc>
              <a:spcBef>
                <a:spcPts val="750"/>
              </a:spcBef>
              <a:spcAft>
                <a:spcPts val="0"/>
              </a:spcAft>
              <a:buClr>
                <a:schemeClr val="dk1"/>
              </a:buClr>
              <a:buSzPts val="1400"/>
              <a:buNone/>
            </a:pPr>
            <a:endParaRPr b="1">
              <a:solidFill>
                <a:srgbClr val="000000"/>
              </a:solidFill>
              <a:latin typeface="Arial"/>
              <a:ea typeface="Arial"/>
              <a:cs typeface="Arial"/>
              <a:sym typeface="Arial"/>
            </a:endParaRPr>
          </a:p>
          <a:p>
            <a:pPr marL="342900" marR="0" lvl="0" indent="-342900" algn="l" rtl="0">
              <a:lnSpc>
                <a:spcPct val="90000"/>
              </a:lnSpc>
              <a:spcBef>
                <a:spcPts val="750"/>
              </a:spcBef>
              <a:spcAft>
                <a:spcPts val="0"/>
              </a:spcAft>
              <a:buClr>
                <a:srgbClr val="000000"/>
              </a:buClr>
              <a:buSzPts val="1400"/>
              <a:buFont typeface="Calibri"/>
              <a:buAutoNum type="alphaUcPeriod"/>
            </a:pPr>
            <a:r>
              <a:rPr lang="en">
                <a:solidFill>
                  <a:srgbClr val="000000"/>
                </a:solidFill>
              </a:rPr>
              <a:t>Naudoja atsinaujinančią energiją</a:t>
            </a:r>
            <a:endParaRPr>
              <a:solidFill>
                <a:srgbClr val="000000"/>
              </a:solidFill>
            </a:endParaRPr>
          </a:p>
          <a:p>
            <a:pPr marL="171450" marR="0" lvl="0" indent="0" algn="l" rtl="0">
              <a:lnSpc>
                <a:spcPct val="90000"/>
              </a:lnSpc>
              <a:spcBef>
                <a:spcPts val="750"/>
              </a:spcBef>
              <a:spcAft>
                <a:spcPts val="0"/>
              </a:spcAft>
              <a:buSzPts val="1800"/>
              <a:buNone/>
            </a:pPr>
            <a:endParaRPr>
              <a:solidFill>
                <a:srgbClr val="000000"/>
              </a:solidFill>
            </a:endParaRPr>
          </a:p>
          <a:p>
            <a:pPr marL="342900" marR="0" lvl="0" indent="-342900" algn="l" rtl="0">
              <a:lnSpc>
                <a:spcPct val="90000"/>
              </a:lnSpc>
              <a:spcBef>
                <a:spcPts val="750"/>
              </a:spcBef>
              <a:spcAft>
                <a:spcPts val="0"/>
              </a:spcAft>
              <a:buClr>
                <a:srgbClr val="000000"/>
              </a:buClr>
              <a:buSzPts val="1400"/>
              <a:buFont typeface="Calibri"/>
              <a:buAutoNum type="alphaUcPeriod"/>
            </a:pPr>
            <a:r>
              <a:rPr lang="en">
                <a:solidFill>
                  <a:srgbClr val="000000"/>
                </a:solidFill>
              </a:rPr>
              <a:t>Žiedinė pasiūlos grandinė ir pirkimo politika</a:t>
            </a:r>
            <a:endParaRPr>
              <a:solidFill>
                <a:srgbClr val="000000"/>
              </a:solidFill>
            </a:endParaRPr>
          </a:p>
          <a:p>
            <a:pPr marL="171450" marR="0" lvl="0" indent="0" algn="l" rtl="0">
              <a:lnSpc>
                <a:spcPct val="90000"/>
              </a:lnSpc>
              <a:spcBef>
                <a:spcPts val="750"/>
              </a:spcBef>
              <a:spcAft>
                <a:spcPts val="0"/>
              </a:spcAft>
              <a:buSzPts val="1800"/>
              <a:buNone/>
            </a:pPr>
            <a:endParaRPr>
              <a:solidFill>
                <a:srgbClr val="000000"/>
              </a:solidFill>
            </a:endParaRPr>
          </a:p>
          <a:p>
            <a:pPr marL="342900" marR="0" lvl="0" indent="-342900" algn="l" rtl="0">
              <a:lnSpc>
                <a:spcPct val="90000"/>
              </a:lnSpc>
              <a:spcBef>
                <a:spcPts val="750"/>
              </a:spcBef>
              <a:spcAft>
                <a:spcPts val="0"/>
              </a:spcAft>
              <a:buClr>
                <a:srgbClr val="000000"/>
              </a:buClr>
              <a:buSzPts val="1400"/>
              <a:buFont typeface="Calibri"/>
              <a:buAutoNum type="alphaUcPeriod"/>
            </a:pPr>
            <a:r>
              <a:rPr lang="en">
                <a:solidFill>
                  <a:srgbClr val="000000"/>
                </a:solidFill>
              </a:rPr>
              <a:t>Lengvai pasiekiamas automobiliu</a:t>
            </a:r>
            <a:endParaRPr>
              <a:solidFill>
                <a:srgbClr val="000000"/>
              </a:solidFill>
            </a:endParaRPr>
          </a:p>
          <a:p>
            <a:pPr marL="171450" marR="0" lvl="0" indent="0" algn="l" rtl="0">
              <a:lnSpc>
                <a:spcPct val="90000"/>
              </a:lnSpc>
              <a:spcBef>
                <a:spcPts val="750"/>
              </a:spcBef>
              <a:spcAft>
                <a:spcPts val="0"/>
              </a:spcAft>
              <a:buSzPts val="1800"/>
              <a:buNone/>
            </a:pPr>
            <a:endParaRPr>
              <a:solidFill>
                <a:srgbClr val="000000"/>
              </a:solidFill>
            </a:endParaRPr>
          </a:p>
          <a:p>
            <a:pPr marL="342900" marR="0" lvl="0" indent="-342900" algn="l" rtl="0">
              <a:lnSpc>
                <a:spcPct val="90000"/>
              </a:lnSpc>
              <a:spcBef>
                <a:spcPts val="750"/>
              </a:spcBef>
              <a:spcAft>
                <a:spcPts val="0"/>
              </a:spcAft>
              <a:buClr>
                <a:srgbClr val="000000"/>
              </a:buClr>
              <a:buSzPts val="1400"/>
              <a:buFont typeface="Calibri"/>
              <a:buAutoNum type="alphaUcPeriod"/>
            </a:pPr>
            <a:r>
              <a:rPr lang="en">
                <a:solidFill>
                  <a:srgbClr val="000000"/>
                </a:solidFill>
              </a:rPr>
              <a:t>Pakartotinis nuotekų vandens panaudojimas ir perdirbimas</a:t>
            </a:r>
            <a:endParaRPr>
              <a:solidFill>
                <a:srgbClr val="000000"/>
              </a:solidFill>
            </a:endParaRPr>
          </a:p>
          <a:p>
            <a:pPr marL="171450" marR="0" lvl="0" indent="0" algn="l" rtl="0">
              <a:lnSpc>
                <a:spcPct val="90000"/>
              </a:lnSpc>
              <a:spcBef>
                <a:spcPts val="750"/>
              </a:spcBef>
              <a:spcAft>
                <a:spcPts val="0"/>
              </a:spcAft>
              <a:buSzPts val="1800"/>
              <a:buNone/>
            </a:pPr>
            <a:endParaRPr>
              <a:solidFill>
                <a:srgbClr val="000000"/>
              </a:solidFill>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308"/>
        <p:cNvGrpSpPr/>
        <p:nvPr/>
      </p:nvGrpSpPr>
      <p:grpSpPr>
        <a:xfrm>
          <a:off x="0" y="0"/>
          <a:ext cx="0" cy="0"/>
          <a:chOff x="0" y="0"/>
          <a:chExt cx="0" cy="0"/>
        </a:xfrm>
      </p:grpSpPr>
      <p:sp>
        <p:nvSpPr>
          <p:cNvPr id="309" name="Google Shape;309;p35"/>
          <p:cNvSpPr txBox="1">
            <a:spLocks noGrp="1"/>
          </p:cNvSpPr>
          <p:nvPr>
            <p:ph type="title"/>
          </p:nvPr>
        </p:nvSpPr>
        <p:spPr>
          <a:xfrm>
            <a:off x="1331912" y="1"/>
            <a:ext cx="7183500" cy="700200"/>
          </a:xfrm>
          <a:prstGeom prst="rect">
            <a:avLst/>
          </a:prstGeom>
          <a:noFill/>
          <a:ln>
            <a:noFill/>
          </a:ln>
        </p:spPr>
        <p:txBody>
          <a:bodyPr spcFirstLastPara="1" wrap="square" lIns="91425" tIns="45700" rIns="91425" bIns="45700" anchor="b" anchorCtr="0">
            <a:noAutofit/>
          </a:bodyPr>
          <a:lstStyle/>
          <a:p>
            <a:pPr marL="0" lvl="0" indent="0" algn="l" rtl="0">
              <a:lnSpc>
                <a:spcPct val="90000"/>
              </a:lnSpc>
              <a:spcBef>
                <a:spcPts val="0"/>
              </a:spcBef>
              <a:spcAft>
                <a:spcPts val="0"/>
              </a:spcAft>
              <a:buClr>
                <a:schemeClr val="dk1"/>
              </a:buClr>
              <a:buSzPts val="1800"/>
              <a:buFont typeface="Arial"/>
              <a:buNone/>
            </a:pPr>
            <a:r>
              <a:rPr lang="en"/>
              <a:t>3 klausimas</a:t>
            </a:r>
            <a:endParaRPr/>
          </a:p>
        </p:txBody>
      </p:sp>
      <p:sp>
        <p:nvSpPr>
          <p:cNvPr id="310" name="Google Shape;310;p35"/>
          <p:cNvSpPr txBox="1">
            <a:spLocks noGrp="1"/>
          </p:cNvSpPr>
          <p:nvPr>
            <p:ph type="body" idx="1"/>
          </p:nvPr>
        </p:nvSpPr>
        <p:spPr>
          <a:xfrm>
            <a:off x="1331912" y="898525"/>
            <a:ext cx="7183500" cy="3689400"/>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chemeClr val="dk1"/>
              </a:buClr>
              <a:buSzPts val="1400"/>
              <a:buNone/>
            </a:pPr>
            <a:r>
              <a:rPr lang="en" b="1">
                <a:solidFill>
                  <a:srgbClr val="000000"/>
                </a:solidFill>
              </a:rPr>
              <a:t>Kas iš žemiau išvardintų punktų nėra vienas iš tvarumo matų, darant viešbutį tvariu ir žiediniu?</a:t>
            </a:r>
            <a:r>
              <a:rPr lang="en" sz="2000" b="1" i="1" u="sng">
                <a:solidFill>
                  <a:srgbClr val="000000"/>
                </a:solidFill>
              </a:rPr>
              <a:t> </a:t>
            </a:r>
            <a:endParaRPr>
              <a:solidFill>
                <a:srgbClr val="000000"/>
              </a:solidFill>
            </a:endParaRPr>
          </a:p>
          <a:p>
            <a:pPr marL="0" lvl="0" indent="0" algn="l" rtl="0">
              <a:lnSpc>
                <a:spcPct val="90000"/>
              </a:lnSpc>
              <a:spcBef>
                <a:spcPts val="750"/>
              </a:spcBef>
              <a:spcAft>
                <a:spcPts val="0"/>
              </a:spcAft>
              <a:buClr>
                <a:schemeClr val="dk1"/>
              </a:buClr>
              <a:buSzPts val="1400"/>
              <a:buNone/>
            </a:pPr>
            <a:endParaRPr b="1">
              <a:solidFill>
                <a:srgbClr val="000000"/>
              </a:solidFill>
              <a:latin typeface="Arial"/>
              <a:ea typeface="Arial"/>
              <a:cs typeface="Arial"/>
              <a:sym typeface="Arial"/>
            </a:endParaRPr>
          </a:p>
          <a:p>
            <a:pPr marL="342900" marR="0" lvl="0" indent="-342900" algn="l" rtl="0">
              <a:lnSpc>
                <a:spcPct val="90000"/>
              </a:lnSpc>
              <a:spcBef>
                <a:spcPts val="750"/>
              </a:spcBef>
              <a:spcAft>
                <a:spcPts val="0"/>
              </a:spcAft>
              <a:buClr>
                <a:srgbClr val="000000"/>
              </a:buClr>
              <a:buSzPts val="1400"/>
              <a:buFont typeface="Calibri"/>
              <a:buAutoNum type="alphaUcPeriod"/>
            </a:pPr>
            <a:r>
              <a:rPr lang="en">
                <a:solidFill>
                  <a:srgbClr val="000000"/>
                </a:solidFill>
              </a:rPr>
              <a:t>Naudoja atsinaujinančią energiją</a:t>
            </a:r>
            <a:endParaRPr>
              <a:solidFill>
                <a:srgbClr val="000000"/>
              </a:solidFill>
            </a:endParaRPr>
          </a:p>
          <a:p>
            <a:pPr marL="171450" marR="0" lvl="0" indent="0" algn="l" rtl="0">
              <a:lnSpc>
                <a:spcPct val="90000"/>
              </a:lnSpc>
              <a:spcBef>
                <a:spcPts val="750"/>
              </a:spcBef>
              <a:spcAft>
                <a:spcPts val="0"/>
              </a:spcAft>
              <a:buSzPts val="1800"/>
              <a:buNone/>
            </a:pPr>
            <a:endParaRPr>
              <a:solidFill>
                <a:srgbClr val="000000"/>
              </a:solidFill>
            </a:endParaRPr>
          </a:p>
          <a:p>
            <a:pPr marL="342900" marR="0" lvl="0" indent="-342900" algn="l" rtl="0">
              <a:lnSpc>
                <a:spcPct val="90000"/>
              </a:lnSpc>
              <a:spcBef>
                <a:spcPts val="750"/>
              </a:spcBef>
              <a:spcAft>
                <a:spcPts val="0"/>
              </a:spcAft>
              <a:buClr>
                <a:srgbClr val="000000"/>
              </a:buClr>
              <a:buSzPts val="1400"/>
              <a:buFont typeface="Calibri"/>
              <a:buAutoNum type="alphaUcPeriod"/>
            </a:pPr>
            <a:r>
              <a:rPr lang="en">
                <a:solidFill>
                  <a:srgbClr val="000000"/>
                </a:solidFill>
              </a:rPr>
              <a:t>Žiedinė pasiūlos grandinė ir pirkimo politika</a:t>
            </a:r>
            <a:endParaRPr>
              <a:solidFill>
                <a:srgbClr val="000000"/>
              </a:solidFill>
            </a:endParaRPr>
          </a:p>
          <a:p>
            <a:pPr marL="171450" marR="0" lvl="0" indent="0" algn="l" rtl="0">
              <a:lnSpc>
                <a:spcPct val="90000"/>
              </a:lnSpc>
              <a:spcBef>
                <a:spcPts val="750"/>
              </a:spcBef>
              <a:spcAft>
                <a:spcPts val="0"/>
              </a:spcAft>
              <a:buSzPts val="1800"/>
              <a:buNone/>
            </a:pPr>
            <a:endParaRPr>
              <a:solidFill>
                <a:srgbClr val="000000"/>
              </a:solidFill>
            </a:endParaRPr>
          </a:p>
          <a:p>
            <a:pPr marL="342900" marR="0" lvl="0" indent="-342900" algn="l" rtl="0">
              <a:lnSpc>
                <a:spcPct val="90000"/>
              </a:lnSpc>
              <a:spcBef>
                <a:spcPts val="750"/>
              </a:spcBef>
              <a:spcAft>
                <a:spcPts val="0"/>
              </a:spcAft>
              <a:buClr>
                <a:srgbClr val="000000"/>
              </a:buClr>
              <a:buSzPts val="1400"/>
              <a:buFont typeface="Calibri"/>
              <a:buAutoNum type="alphaUcPeriod"/>
            </a:pPr>
            <a:r>
              <a:rPr lang="en" b="1">
                <a:solidFill>
                  <a:srgbClr val="000000"/>
                </a:solidFill>
              </a:rPr>
              <a:t>Lengvai pasiekiamas automobiliu</a:t>
            </a:r>
            <a:endParaRPr b="1">
              <a:solidFill>
                <a:srgbClr val="000000"/>
              </a:solidFill>
            </a:endParaRPr>
          </a:p>
          <a:p>
            <a:pPr marL="171450" marR="0" lvl="0" indent="0" algn="l" rtl="0">
              <a:lnSpc>
                <a:spcPct val="90000"/>
              </a:lnSpc>
              <a:spcBef>
                <a:spcPts val="750"/>
              </a:spcBef>
              <a:spcAft>
                <a:spcPts val="0"/>
              </a:spcAft>
              <a:buSzPts val="1800"/>
              <a:buNone/>
            </a:pPr>
            <a:endParaRPr>
              <a:solidFill>
                <a:srgbClr val="000000"/>
              </a:solidFill>
            </a:endParaRPr>
          </a:p>
          <a:p>
            <a:pPr marL="342900" marR="0" lvl="0" indent="-342900" algn="l" rtl="0">
              <a:lnSpc>
                <a:spcPct val="90000"/>
              </a:lnSpc>
              <a:spcBef>
                <a:spcPts val="750"/>
              </a:spcBef>
              <a:spcAft>
                <a:spcPts val="0"/>
              </a:spcAft>
              <a:buClr>
                <a:srgbClr val="000000"/>
              </a:buClr>
              <a:buSzPts val="1400"/>
              <a:buFont typeface="Calibri"/>
              <a:buAutoNum type="alphaUcPeriod"/>
            </a:pPr>
            <a:r>
              <a:rPr lang="en">
                <a:solidFill>
                  <a:srgbClr val="000000"/>
                </a:solidFill>
              </a:rPr>
              <a:t>Pakartotinis nuotekų vandens panaudojimas ir perdirbimas</a:t>
            </a:r>
            <a:endParaRPr>
              <a:solidFill>
                <a:srgbClr val="000000"/>
              </a:solidFill>
            </a:endParaRPr>
          </a:p>
          <a:p>
            <a:pPr marL="171450" marR="0" lvl="0" indent="0" algn="l" rtl="0">
              <a:lnSpc>
                <a:spcPct val="90000"/>
              </a:lnSpc>
              <a:spcBef>
                <a:spcPts val="750"/>
              </a:spcBef>
              <a:spcAft>
                <a:spcPts val="0"/>
              </a:spcAft>
              <a:buSzPts val="1800"/>
              <a:buNone/>
            </a:pPr>
            <a:endParaRPr>
              <a:solidFill>
                <a:srgbClr val="000000"/>
              </a:solidFill>
            </a:endParaRPr>
          </a:p>
        </p:txBody>
      </p:sp>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1154</Words>
  <Application>Microsoft Office PowerPoint</Application>
  <PresentationFormat>Demonstracija ekrane (16:9)</PresentationFormat>
  <Paragraphs>385</Paragraphs>
  <Slides>21</Slides>
  <Notes>21</Notes>
  <HiddenSlides>0</HiddenSlides>
  <MMClips>0</MMClips>
  <ScaleCrop>false</ScaleCrop>
  <HeadingPairs>
    <vt:vector size="6" baseType="variant">
      <vt:variant>
        <vt:lpstr>Naudojami šriftai</vt:lpstr>
      </vt:variant>
      <vt:variant>
        <vt:i4>5</vt:i4>
      </vt:variant>
      <vt:variant>
        <vt:lpstr>Tema</vt:lpstr>
      </vt:variant>
      <vt:variant>
        <vt:i4>1</vt:i4>
      </vt:variant>
      <vt:variant>
        <vt:lpstr>Skaidrių pavadinimai</vt:lpstr>
      </vt:variant>
      <vt:variant>
        <vt:i4>21</vt:i4>
      </vt:variant>
    </vt:vector>
  </HeadingPairs>
  <TitlesOfParts>
    <vt:vector size="27" baseType="lpstr">
      <vt:lpstr>Arial</vt:lpstr>
      <vt:lpstr>Roboto</vt:lpstr>
      <vt:lpstr>Calibri</vt:lpstr>
      <vt:lpstr>Verdana</vt:lpstr>
      <vt:lpstr>Comic Sans MS</vt:lpstr>
      <vt:lpstr>Simple Light</vt:lpstr>
      <vt:lpstr>PowerPoint pristatymas</vt:lpstr>
      <vt:lpstr>PowerPoint pristatymas</vt:lpstr>
      <vt:lpstr>PowerPoint pristatymas</vt:lpstr>
      <vt:lpstr>PowerPoint pristatymas</vt:lpstr>
      <vt:lpstr>PowerPoint pristatymas</vt:lpstr>
      <vt:lpstr>PowerPoint pristatymas</vt:lpstr>
      <vt:lpstr>PowerPoint pristatymas</vt:lpstr>
      <vt:lpstr>PowerPoint pristatymas</vt:lpstr>
      <vt:lpstr>PowerPoint pristatymas</vt:lpstr>
      <vt:lpstr>PowerPoint pristatymas</vt:lpstr>
      <vt:lpstr>PowerPoint pristatymas</vt:lpstr>
      <vt:lpstr>PowerPoint pristatymas</vt:lpstr>
      <vt:lpstr>PowerPoint pristatymas</vt:lpstr>
      <vt:lpstr>PowerPoint pristatymas</vt:lpstr>
      <vt:lpstr>PowerPoint pristatymas</vt:lpstr>
      <vt:lpstr>1 klausimas</vt:lpstr>
      <vt:lpstr>1 klausimas</vt:lpstr>
      <vt:lpstr> 2 klausimas</vt:lpstr>
      <vt:lpstr> 2 klausimas</vt:lpstr>
      <vt:lpstr>3 klausimas</vt:lpstr>
      <vt:lpstr>3 klausimas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pristatymas</dc:title>
  <dc:creator>admin</dc:creator>
  <cp:lastModifiedBy>Windows User</cp:lastModifiedBy>
  <cp:revision>1</cp:revision>
  <dcterms:modified xsi:type="dcterms:W3CDTF">2021-01-12T11:32:43Z</dcterms:modified>
</cp:coreProperties>
</file>